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4"/>
  </p:notesMasterIdLst>
  <p:sldIdLst>
    <p:sldId id="256" r:id="rId2"/>
    <p:sldId id="709" r:id="rId3"/>
    <p:sldId id="710" r:id="rId4"/>
    <p:sldId id="711" r:id="rId5"/>
    <p:sldId id="712" r:id="rId6"/>
    <p:sldId id="713" r:id="rId7"/>
    <p:sldId id="714" r:id="rId8"/>
    <p:sldId id="715" r:id="rId9"/>
    <p:sldId id="716" r:id="rId10"/>
    <p:sldId id="717" r:id="rId11"/>
    <p:sldId id="718" r:id="rId12"/>
    <p:sldId id="719" r:id="rId13"/>
    <p:sldId id="720" r:id="rId14"/>
    <p:sldId id="721" r:id="rId15"/>
    <p:sldId id="722" r:id="rId16"/>
    <p:sldId id="723" r:id="rId17"/>
    <p:sldId id="724" r:id="rId18"/>
    <p:sldId id="725" r:id="rId19"/>
    <p:sldId id="726" r:id="rId20"/>
    <p:sldId id="727" r:id="rId21"/>
    <p:sldId id="728" r:id="rId22"/>
    <p:sldId id="729" r:id="rId23"/>
    <p:sldId id="730" r:id="rId24"/>
    <p:sldId id="731" r:id="rId25"/>
    <p:sldId id="732" r:id="rId26"/>
    <p:sldId id="733" r:id="rId27"/>
    <p:sldId id="738" r:id="rId28"/>
    <p:sldId id="737" r:id="rId29"/>
    <p:sldId id="736" r:id="rId30"/>
    <p:sldId id="735" r:id="rId31"/>
    <p:sldId id="734" r:id="rId32"/>
    <p:sldId id="739" r:id="rId33"/>
    <p:sldId id="740" r:id="rId34"/>
    <p:sldId id="741" r:id="rId35"/>
    <p:sldId id="742" r:id="rId36"/>
    <p:sldId id="747" r:id="rId37"/>
    <p:sldId id="743" r:id="rId38"/>
    <p:sldId id="744" r:id="rId39"/>
    <p:sldId id="745" r:id="rId40"/>
    <p:sldId id="746" r:id="rId41"/>
    <p:sldId id="748" r:id="rId42"/>
    <p:sldId id="749" r:id="rId43"/>
    <p:sldId id="750" r:id="rId44"/>
    <p:sldId id="751" r:id="rId45"/>
    <p:sldId id="754" r:id="rId46"/>
    <p:sldId id="752" r:id="rId47"/>
    <p:sldId id="753" r:id="rId48"/>
    <p:sldId id="755" r:id="rId49"/>
    <p:sldId id="756" r:id="rId50"/>
    <p:sldId id="757" r:id="rId51"/>
    <p:sldId id="758" r:id="rId52"/>
    <p:sldId id="759" r:id="rId53"/>
    <p:sldId id="760" r:id="rId54"/>
    <p:sldId id="761" r:id="rId55"/>
    <p:sldId id="762" r:id="rId56"/>
    <p:sldId id="763" r:id="rId57"/>
    <p:sldId id="765" r:id="rId58"/>
    <p:sldId id="764" r:id="rId59"/>
    <p:sldId id="766" r:id="rId60"/>
    <p:sldId id="767" r:id="rId61"/>
    <p:sldId id="768" r:id="rId62"/>
    <p:sldId id="769" r:id="rId63"/>
    <p:sldId id="770" r:id="rId64"/>
    <p:sldId id="771" r:id="rId65"/>
    <p:sldId id="772" r:id="rId66"/>
    <p:sldId id="773" r:id="rId67"/>
    <p:sldId id="774" r:id="rId68"/>
    <p:sldId id="775" r:id="rId69"/>
    <p:sldId id="776" r:id="rId70"/>
    <p:sldId id="777" r:id="rId71"/>
    <p:sldId id="778" r:id="rId72"/>
    <p:sldId id="779" r:id="rId73"/>
    <p:sldId id="780" r:id="rId74"/>
    <p:sldId id="781" r:id="rId75"/>
    <p:sldId id="782" r:id="rId76"/>
    <p:sldId id="783" r:id="rId77"/>
    <p:sldId id="784" r:id="rId78"/>
    <p:sldId id="785" r:id="rId79"/>
    <p:sldId id="786" r:id="rId80"/>
    <p:sldId id="787" r:id="rId81"/>
    <p:sldId id="820" r:id="rId82"/>
    <p:sldId id="821" r:id="rId83"/>
    <p:sldId id="822" r:id="rId84"/>
    <p:sldId id="824" r:id="rId85"/>
    <p:sldId id="823" r:id="rId86"/>
    <p:sldId id="825" r:id="rId87"/>
    <p:sldId id="832" r:id="rId88"/>
    <p:sldId id="833" r:id="rId89"/>
    <p:sldId id="834" r:id="rId90"/>
    <p:sldId id="835" r:id="rId91"/>
    <p:sldId id="836" r:id="rId92"/>
    <p:sldId id="837" r:id="rId93"/>
    <p:sldId id="838" r:id="rId94"/>
    <p:sldId id="839" r:id="rId95"/>
    <p:sldId id="841" r:id="rId96"/>
    <p:sldId id="840" r:id="rId97"/>
    <p:sldId id="842" r:id="rId98"/>
    <p:sldId id="843" r:id="rId99"/>
    <p:sldId id="826" r:id="rId100"/>
    <p:sldId id="788" r:id="rId101"/>
    <p:sldId id="789" r:id="rId102"/>
    <p:sldId id="790" r:id="rId103"/>
    <p:sldId id="791" r:id="rId104"/>
    <p:sldId id="793" r:id="rId105"/>
    <p:sldId id="792" r:id="rId106"/>
    <p:sldId id="794" r:id="rId107"/>
    <p:sldId id="795" r:id="rId108"/>
    <p:sldId id="796" r:id="rId109"/>
    <p:sldId id="797" r:id="rId110"/>
    <p:sldId id="798" r:id="rId111"/>
    <p:sldId id="799" r:id="rId112"/>
    <p:sldId id="800" r:id="rId113"/>
    <p:sldId id="801" r:id="rId114"/>
    <p:sldId id="802" r:id="rId115"/>
    <p:sldId id="804" r:id="rId116"/>
    <p:sldId id="803" r:id="rId117"/>
    <p:sldId id="805" r:id="rId118"/>
    <p:sldId id="806" r:id="rId119"/>
    <p:sldId id="807" r:id="rId120"/>
    <p:sldId id="808" r:id="rId121"/>
    <p:sldId id="809" r:id="rId122"/>
    <p:sldId id="810" r:id="rId123"/>
    <p:sldId id="811" r:id="rId124"/>
    <p:sldId id="812" r:id="rId125"/>
    <p:sldId id="813" r:id="rId126"/>
    <p:sldId id="814" r:id="rId127"/>
    <p:sldId id="816" r:id="rId128"/>
    <p:sldId id="815" r:id="rId129"/>
    <p:sldId id="817" r:id="rId130"/>
    <p:sldId id="818" r:id="rId131"/>
    <p:sldId id="827" r:id="rId132"/>
    <p:sldId id="828" r:id="rId133"/>
    <p:sldId id="829" r:id="rId134"/>
    <p:sldId id="830" r:id="rId135"/>
    <p:sldId id="819" r:id="rId136"/>
    <p:sldId id="831" r:id="rId137"/>
    <p:sldId id="844" r:id="rId138"/>
    <p:sldId id="845" r:id="rId139"/>
    <p:sldId id="846" r:id="rId140"/>
    <p:sldId id="847" r:id="rId141"/>
    <p:sldId id="848" r:id="rId142"/>
    <p:sldId id="849" r:id="rId1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9E00"/>
    <a:srgbClr val="D18B47"/>
    <a:srgbClr val="F57BA1"/>
    <a:srgbClr val="A1C74D"/>
    <a:srgbClr val="40BEDC"/>
    <a:srgbClr val="FF7F85"/>
    <a:srgbClr val="F9F9F9"/>
    <a:srgbClr val="FFFFFF"/>
    <a:srgbClr val="247798"/>
    <a:srgbClr val="D6D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 autoAdjust="0"/>
    <p:restoredTop sz="90493" autoAdjust="0"/>
  </p:normalViewPr>
  <p:slideViewPr>
    <p:cSldViewPr snapToGrid="0">
      <p:cViewPr varScale="1">
        <p:scale>
          <a:sx n="97" d="100"/>
          <a:sy n="97" d="100"/>
        </p:scale>
        <p:origin x="76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notesMaster" Target="notesMasters/notesMaster1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0F19A925-2ACE-4CE4-9C2F-EE532FD996EB}"/>
    <pc:docChg chg="undo custSel addSld delSld modSld sldOrd">
      <pc:chgData name="Cristian Chilipirea" userId="34ab170da5908fc4" providerId="LiveId" clId="{0F19A925-2ACE-4CE4-9C2F-EE532FD996EB}" dt="2021-04-26T22:40:13.803" v="2072" actId="207"/>
      <pc:docMkLst>
        <pc:docMk/>
      </pc:docMkLst>
      <pc:sldChg chg="modSp mod">
        <pc:chgData name="Cristian Chilipirea" userId="34ab170da5908fc4" providerId="LiveId" clId="{0F19A925-2ACE-4CE4-9C2F-EE532FD996EB}" dt="2021-04-26T19:17:50.860" v="11" actId="20577"/>
        <pc:sldMkLst>
          <pc:docMk/>
          <pc:sldMk cId="736295071" sldId="256"/>
        </pc:sldMkLst>
        <pc:spChg chg="mod">
          <ac:chgData name="Cristian Chilipirea" userId="34ab170da5908fc4" providerId="LiveId" clId="{0F19A925-2ACE-4CE4-9C2F-EE532FD996EB}" dt="2021-04-26T19:17:50.860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F19A925-2ACE-4CE4-9C2F-EE532FD996EB}" dt="2021-04-26T19:19:07.956" v="46" actId="14100"/>
        <pc:sldMkLst>
          <pc:docMk/>
          <pc:sldMk cId="2636026675" sldId="258"/>
        </pc:sldMkLst>
        <pc:spChg chg="mod">
          <ac:chgData name="Cristian Chilipirea" userId="34ab170da5908fc4" providerId="LiveId" clId="{0F19A925-2ACE-4CE4-9C2F-EE532FD996EB}" dt="2021-04-26T19:18:03.988" v="17" actId="20577"/>
          <ac:spMkLst>
            <pc:docMk/>
            <pc:sldMk cId="2636026675" sldId="258"/>
            <ac:spMk id="3" creationId="{82E0DB6D-BBC7-40F0-9F91-B1B0C3D2F6DB}"/>
          </ac:spMkLst>
        </pc:spChg>
        <pc:spChg chg="mod">
          <ac:chgData name="Cristian Chilipirea" userId="34ab170da5908fc4" providerId="LiveId" clId="{0F19A925-2ACE-4CE4-9C2F-EE532FD996EB}" dt="2021-04-26T19:19:07.956" v="46" actId="14100"/>
          <ac:spMkLst>
            <pc:docMk/>
            <pc:sldMk cId="2636026675" sldId="258"/>
            <ac:spMk id="4" creationId="{206D2E6B-893B-40C3-9724-B7E74C7EBF63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349091074" sldId="258"/>
        </pc:sldMkLst>
      </pc:sldChg>
      <pc:sldChg chg="addSp delSp modSp new del mod">
        <pc:chgData name="Cristian Chilipirea" userId="34ab170da5908fc4" providerId="LiveId" clId="{0F19A925-2ACE-4CE4-9C2F-EE532FD996EB}" dt="2021-04-26T20:04:47.045" v="167" actId="47"/>
        <pc:sldMkLst>
          <pc:docMk/>
          <pc:sldMk cId="17691901" sldId="259"/>
        </pc:sldMkLst>
        <pc:spChg chg="mod">
          <ac:chgData name="Cristian Chilipirea" userId="34ab170da5908fc4" providerId="LiveId" clId="{0F19A925-2ACE-4CE4-9C2F-EE532FD996EB}" dt="2021-04-26T19:23:45.412" v="54" actId="20577"/>
          <ac:spMkLst>
            <pc:docMk/>
            <pc:sldMk cId="17691901" sldId="259"/>
            <ac:spMk id="3" creationId="{2903E639-2266-4C92-BA62-8548DA6503A4}"/>
          </ac:spMkLst>
        </pc:spChg>
        <pc:spChg chg="del">
          <ac:chgData name="Cristian Chilipirea" userId="34ab170da5908fc4" providerId="LiveId" clId="{0F19A925-2ACE-4CE4-9C2F-EE532FD996EB}" dt="2021-04-26T20:01:25.915" v="55" actId="478"/>
          <ac:spMkLst>
            <pc:docMk/>
            <pc:sldMk cId="17691901" sldId="259"/>
            <ac:spMk id="4" creationId="{E9C7B42D-A9B2-48F3-95A9-884A912C47D9}"/>
          </ac:spMkLst>
        </pc:spChg>
        <pc:spChg chg="add mod">
          <ac:chgData name="Cristian Chilipirea" userId="34ab170da5908fc4" providerId="LiveId" clId="{0F19A925-2ACE-4CE4-9C2F-EE532FD996EB}" dt="2021-04-26T20:04:06.680" v="140" actId="20577"/>
          <ac:spMkLst>
            <pc:docMk/>
            <pc:sldMk cId="17691901" sldId="259"/>
            <ac:spMk id="8" creationId="{A418C5DD-D72A-4E27-9461-D65D0DB22D31}"/>
          </ac:spMkLst>
        </pc:spChg>
        <pc:spChg chg="add mod">
          <ac:chgData name="Cristian Chilipirea" userId="34ab170da5908fc4" providerId="LiveId" clId="{0F19A925-2ACE-4CE4-9C2F-EE532FD996EB}" dt="2021-04-26T20:04:19.720" v="162" actId="20577"/>
          <ac:spMkLst>
            <pc:docMk/>
            <pc:sldMk cId="17691901" sldId="259"/>
            <ac:spMk id="9" creationId="{ECD930E4-20CC-4982-8415-DB8A5C8C1585}"/>
          </ac:spMkLst>
        </pc:spChg>
        <pc:picChg chg="add mod">
          <ac:chgData name="Cristian Chilipirea" userId="34ab170da5908fc4" providerId="LiveId" clId="{0F19A925-2ACE-4CE4-9C2F-EE532FD996EB}" dt="2021-04-26T20:02:17.914" v="66" actId="14100"/>
          <ac:picMkLst>
            <pc:docMk/>
            <pc:sldMk cId="17691901" sldId="259"/>
            <ac:picMk id="6" creationId="{C5E700D9-856E-4E3B-AF05-DB3D1C5A11B3}"/>
          </ac:picMkLst>
        </pc:picChg>
        <pc:picChg chg="add mod">
          <ac:chgData name="Cristian Chilipirea" userId="34ab170da5908fc4" providerId="LiveId" clId="{0F19A925-2ACE-4CE4-9C2F-EE532FD996EB}" dt="2021-04-26T20:02:20.517" v="67" actId="14100"/>
          <ac:picMkLst>
            <pc:docMk/>
            <pc:sldMk cId="17691901" sldId="259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21337718" sldId="25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641314" sldId="260"/>
        </pc:sldMkLst>
      </pc:sldChg>
      <pc:sldChg chg="addSp modSp add mod ord">
        <pc:chgData name="Cristian Chilipirea" userId="34ab170da5908fc4" providerId="LiveId" clId="{0F19A925-2ACE-4CE4-9C2F-EE532FD996EB}" dt="2021-04-26T20:05:48.243" v="281" actId="1076"/>
        <pc:sldMkLst>
          <pc:docMk/>
          <pc:sldMk cId="1898501162" sldId="260"/>
        </pc:sldMkLst>
        <pc:spChg chg="add mod">
          <ac:chgData name="Cristian Chilipirea" userId="34ab170da5908fc4" providerId="LiveId" clId="{0F19A925-2ACE-4CE4-9C2F-EE532FD996EB}" dt="2021-04-26T20:05:48.243" v="281" actId="1076"/>
          <ac:spMkLst>
            <pc:docMk/>
            <pc:sldMk cId="1898501162" sldId="260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8" creationId="{A418C5DD-D72A-4E27-9461-D65D0DB22D31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9" creationId="{ECD930E4-20CC-4982-8415-DB8A5C8C1585}"/>
          </ac:spMkLst>
        </pc:sp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088919102" sldId="261"/>
        </pc:sldMkLst>
      </pc:sldChg>
      <pc:sldChg chg="addSp delSp modSp add mod">
        <pc:chgData name="Cristian Chilipirea" userId="34ab170da5908fc4" providerId="LiveId" clId="{0F19A925-2ACE-4CE4-9C2F-EE532FD996EB}" dt="2021-04-26T20:25:43.841" v="565" actId="20577"/>
        <pc:sldMkLst>
          <pc:docMk/>
          <pc:sldMk cId="1253096943" sldId="261"/>
        </pc:sldMkLst>
        <pc:spChg chg="mod">
          <ac:chgData name="Cristian Chilipirea" userId="34ab170da5908fc4" providerId="LiveId" clId="{0F19A925-2ACE-4CE4-9C2F-EE532FD996EB}" dt="2021-04-26T20:05:57.704" v="283" actId="20577"/>
          <ac:spMkLst>
            <pc:docMk/>
            <pc:sldMk cId="1253096943" sldId="261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0:25:43.841" v="565" actId="20577"/>
          <ac:spMkLst>
            <pc:docMk/>
            <pc:sldMk cId="1253096943" sldId="261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6:13.883" v="313" actId="1076"/>
          <ac:spMkLst>
            <pc:docMk/>
            <pc:sldMk cId="1253096943" sldId="261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0:06:16.947" v="314" actId="478"/>
          <ac:spMkLst>
            <pc:docMk/>
            <pc:sldMk cId="1253096943" sldId="261"/>
            <ac:spMk id="9" creationId="{ECD930E4-20CC-4982-8415-DB8A5C8C1585}"/>
          </ac:spMkLst>
        </pc:spChg>
        <pc:spChg chg="add mod">
          <ac:chgData name="Cristian Chilipirea" userId="34ab170da5908fc4" providerId="LiveId" clId="{0F19A925-2ACE-4CE4-9C2F-EE532FD996EB}" dt="2021-04-26T20:06:23.534" v="316" actId="1076"/>
          <ac:spMkLst>
            <pc:docMk/>
            <pc:sldMk cId="1253096943" sldId="261"/>
            <ac:spMk id="10" creationId="{14C697E5-4D1A-44EF-9B6D-C0230EF02901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86672535" sldId="262"/>
        </pc:sldMkLst>
      </pc:sldChg>
      <pc:sldChg chg="addSp delSp modSp add mod">
        <pc:chgData name="Cristian Chilipirea" userId="34ab170da5908fc4" providerId="LiveId" clId="{0F19A925-2ACE-4CE4-9C2F-EE532FD996EB}" dt="2021-04-26T21:07:31.171" v="1324" actId="20577"/>
        <pc:sldMkLst>
          <pc:docMk/>
          <pc:sldMk cId="3088267796" sldId="262"/>
        </pc:sldMkLst>
        <pc:spChg chg="mod">
          <ac:chgData name="Cristian Chilipirea" userId="34ab170da5908fc4" providerId="LiveId" clId="{0F19A925-2ACE-4CE4-9C2F-EE532FD996EB}" dt="2021-04-26T20:07:40.668" v="444" actId="20577"/>
          <ac:spMkLst>
            <pc:docMk/>
            <pc:sldMk cId="3088267796" sldId="262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07:31.171" v="1324" actId="20577"/>
          <ac:spMkLst>
            <pc:docMk/>
            <pc:sldMk cId="3088267796" sldId="262"/>
            <ac:spMk id="4" creationId="{BE337332-4F61-4CCC-B23E-0E2124AE7AE2}"/>
          </ac:spMkLst>
        </pc:spChg>
        <pc:spChg chg="del">
          <ac:chgData name="Cristian Chilipirea" userId="34ab170da5908fc4" providerId="LiveId" clId="{0F19A925-2ACE-4CE4-9C2F-EE532FD996EB}" dt="2021-04-26T21:00:35.575" v="1097" actId="478"/>
          <ac:spMkLst>
            <pc:docMk/>
            <pc:sldMk cId="3088267796" sldId="262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1:00:38.439" v="1098" actId="478"/>
          <ac:spMkLst>
            <pc:docMk/>
            <pc:sldMk cId="3088267796" sldId="262"/>
            <ac:spMk id="10" creationId="{14C697E5-4D1A-44EF-9B6D-C0230EF02901}"/>
          </ac:spMkLst>
        </pc:spChg>
        <pc:spChg chg="add mod">
          <ac:chgData name="Cristian Chilipirea" userId="34ab170da5908fc4" providerId="LiveId" clId="{0F19A925-2ACE-4CE4-9C2F-EE532FD996EB}" dt="2021-04-26T21:04:55.157" v="1160" actId="13926"/>
          <ac:spMkLst>
            <pc:docMk/>
            <pc:sldMk cId="3088267796" sldId="262"/>
            <ac:spMk id="21" creationId="{98C97A9D-770C-4494-A921-930FE7D8BDEF}"/>
          </ac:spMkLst>
        </pc:spChg>
        <pc:spChg chg="add mod">
          <ac:chgData name="Cristian Chilipirea" userId="34ab170da5908fc4" providerId="LiveId" clId="{0F19A925-2ACE-4CE4-9C2F-EE532FD996EB}" dt="2021-04-26T21:05:01.387" v="1161" actId="13926"/>
          <ac:spMkLst>
            <pc:docMk/>
            <pc:sldMk cId="3088267796" sldId="262"/>
            <ac:spMk id="22" creationId="{575C91A4-7361-4CE7-9E69-007D7708CACF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3" creationId="{B438086D-8CCE-4261-89D1-3E9DFCA02274}"/>
          </ac:spMkLst>
        </pc:spChg>
        <pc:spChg chg="add mod">
          <ac:chgData name="Cristian Chilipirea" userId="34ab170da5908fc4" providerId="LiveId" clId="{0F19A925-2ACE-4CE4-9C2F-EE532FD996EB}" dt="2021-04-26T21:05:03.281" v="1162" actId="13926"/>
          <ac:spMkLst>
            <pc:docMk/>
            <pc:sldMk cId="3088267796" sldId="262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5" creationId="{FC4D6FD6-C7D5-4EC0-89A5-50EF62EAC801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6" creationId="{0B5833C0-8DDE-4809-8AF2-511A83DA33BA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6" creationId="{C5E700D9-856E-4E3B-AF05-DB3D1C5A11B3}"/>
          </ac:picMkLst>
        </pc:picChg>
        <pc:picChg chg="add del">
          <ac:chgData name="Cristian Chilipirea" userId="34ab170da5908fc4" providerId="LiveId" clId="{0F19A925-2ACE-4CE4-9C2F-EE532FD996EB}" dt="2021-04-26T21:01:01.071" v="1111" actId="478"/>
          <ac:picMkLst>
            <pc:docMk/>
            <pc:sldMk cId="3088267796" sldId="262"/>
            <ac:picMk id="7" creationId="{912E4457-4812-4910-A25E-61CCD635470F}"/>
          </ac:picMkLst>
        </pc:picChg>
        <pc:picChg chg="add mod">
          <ac:chgData name="Cristian Chilipirea" userId="34ab170da5908fc4" providerId="LiveId" clId="{0F19A925-2ACE-4CE4-9C2F-EE532FD996EB}" dt="2021-04-26T21:00:59.026" v="1109" actId="571"/>
          <ac:picMkLst>
            <pc:docMk/>
            <pc:sldMk cId="3088267796" sldId="262"/>
            <ac:picMk id="9" creationId="{2A511692-ADB9-4EB2-BE6D-B2AFE8F2FEAF}"/>
          </ac:picMkLst>
        </pc:picChg>
        <pc:picChg chg="add mod">
          <ac:chgData name="Cristian Chilipirea" userId="34ab170da5908fc4" providerId="LiveId" clId="{0F19A925-2ACE-4CE4-9C2F-EE532FD996EB}" dt="2021-04-26T21:00:59.024" v="1108" actId="571"/>
          <ac:picMkLst>
            <pc:docMk/>
            <pc:sldMk cId="3088267796" sldId="262"/>
            <ac:picMk id="11" creationId="{22DD89D9-0F0C-42A1-BB45-273420F261CA}"/>
          </ac:picMkLst>
        </pc:picChg>
        <pc:picChg chg="add mod">
          <ac:chgData name="Cristian Chilipirea" userId="34ab170da5908fc4" providerId="LiveId" clId="{0F19A925-2ACE-4CE4-9C2F-EE532FD996EB}" dt="2021-04-26T21:00:58.569" v="1107" actId="571"/>
          <ac:picMkLst>
            <pc:docMk/>
            <pc:sldMk cId="3088267796" sldId="262"/>
            <ac:picMk id="12" creationId="{A21A16A3-2558-43BE-8D67-0A506D5A2E4B}"/>
          </ac:picMkLst>
        </pc:picChg>
        <pc:picChg chg="add mod">
          <ac:chgData name="Cristian Chilipirea" userId="34ab170da5908fc4" providerId="LiveId" clId="{0F19A925-2ACE-4CE4-9C2F-EE532FD996EB}" dt="2021-04-26T21:00:58.337" v="1106" actId="571"/>
          <ac:picMkLst>
            <pc:docMk/>
            <pc:sldMk cId="3088267796" sldId="262"/>
            <ac:picMk id="13" creationId="{2B39DA2A-880F-469C-9018-506CA7D94DFF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4" creationId="{AA3CF4D9-BD83-44B9-9ADB-1CE603151723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5" creationId="{8985E77E-326A-406B-8213-7DEDF7D059ED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6" creationId="{A4359C27-4AB7-4B95-AC43-13F84CA9ACB8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7" creationId="{652B53E7-1496-4F49-9CFE-2477043F4109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8" creationId="{FCC1A987-5A36-4AB7-99EA-1A897A47B8C7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9" creationId="{60FF4DA6-4172-433C-B49A-0C2BEC35036A}"/>
          </ac:picMkLst>
        </pc:picChg>
        <pc:picChg chg="add del mod">
          <ac:chgData name="Cristian Chilipirea" userId="34ab170da5908fc4" providerId="LiveId" clId="{0F19A925-2ACE-4CE4-9C2F-EE532FD996EB}" dt="2021-04-26T21:03:10.251" v="1152" actId="478"/>
          <ac:picMkLst>
            <pc:docMk/>
            <pc:sldMk cId="3088267796" sldId="262"/>
            <ac:picMk id="20" creationId="{61237B3C-BA0D-4D53-8EC9-B2BC9BB5104D}"/>
          </ac:picMkLst>
        </pc:picChg>
      </pc:sldChg>
      <pc:sldChg chg="addSp delSp modSp new mod">
        <pc:chgData name="Cristian Chilipirea" userId="34ab170da5908fc4" providerId="LiveId" clId="{0F19A925-2ACE-4CE4-9C2F-EE532FD996EB}" dt="2021-04-26T20:59:38.515" v="1096" actId="20577"/>
        <pc:sldMkLst>
          <pc:docMk/>
          <pc:sldMk cId="1464374054" sldId="263"/>
        </pc:sldMkLst>
        <pc:spChg chg="mod">
          <ac:chgData name="Cristian Chilipirea" userId="34ab170da5908fc4" providerId="LiveId" clId="{0F19A925-2ACE-4CE4-9C2F-EE532FD996EB}" dt="2021-04-26T20:10:17.480" v="516" actId="20577"/>
          <ac:spMkLst>
            <pc:docMk/>
            <pc:sldMk cId="1464374054" sldId="263"/>
            <ac:spMk id="3" creationId="{704C4647-0756-4BF5-B0D0-230104EC171B}"/>
          </ac:spMkLst>
        </pc:spChg>
        <pc:spChg chg="del">
          <ac:chgData name="Cristian Chilipirea" userId="34ab170da5908fc4" providerId="LiveId" clId="{0F19A925-2ACE-4CE4-9C2F-EE532FD996EB}" dt="2021-04-26T20:08:05.951" v="454" actId="478"/>
          <ac:spMkLst>
            <pc:docMk/>
            <pc:sldMk cId="1464374054" sldId="263"/>
            <ac:spMk id="4" creationId="{17D7188D-B93F-4238-8E7B-EE2D00636A5E}"/>
          </ac:spMkLst>
        </pc:spChg>
        <pc:spChg chg="add mod">
          <ac:chgData name="Cristian Chilipirea" userId="34ab170da5908fc4" providerId="LiveId" clId="{0F19A925-2ACE-4CE4-9C2F-EE532FD996EB}" dt="2021-04-26T20:59:38.515" v="1096" actId="20577"/>
          <ac:spMkLst>
            <pc:docMk/>
            <pc:sldMk cId="1464374054" sldId="263"/>
            <ac:spMk id="6" creationId="{00D887CB-8668-4485-BE1B-B6BE51BEDF3F}"/>
          </ac:spMkLst>
        </pc:spChg>
        <pc:graphicFrameChg chg="add mod modGraphic">
          <ac:chgData name="Cristian Chilipirea" userId="34ab170da5908fc4" providerId="LiveId" clId="{0F19A925-2ACE-4CE4-9C2F-EE532FD996EB}" dt="2021-04-26T20:24:02.886" v="554" actId="113"/>
          <ac:graphicFrameMkLst>
            <pc:docMk/>
            <pc:sldMk cId="1464374054" sldId="263"/>
            <ac:graphicFrameMk id="5" creationId="{FCE895E0-232C-4BA8-9B19-AC766308C526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53470450" sldId="263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605079493" sldId="264"/>
        </pc:sldMkLst>
      </pc:sldChg>
      <pc:sldChg chg="addSp modSp add mod">
        <pc:chgData name="Cristian Chilipirea" userId="34ab170da5908fc4" providerId="LiveId" clId="{0F19A925-2ACE-4CE4-9C2F-EE532FD996EB}" dt="2021-04-26T20:29:55.662" v="776" actId="207"/>
        <pc:sldMkLst>
          <pc:docMk/>
          <pc:sldMk cId="4011151197" sldId="264"/>
        </pc:sldMkLst>
        <pc:spChg chg="add mod">
          <ac:chgData name="Cristian Chilipirea" userId="34ab170da5908fc4" providerId="LiveId" clId="{0F19A925-2ACE-4CE4-9C2F-EE532FD996EB}" dt="2021-04-26T20:28:52.266" v="749" actId="1076"/>
          <ac:spMkLst>
            <pc:docMk/>
            <pc:sldMk cId="4011151197" sldId="264"/>
            <ac:spMk id="4" creationId="{5E5DBF69-7B6B-49E8-A564-19E48AA6D292}"/>
          </ac:spMkLst>
        </pc:spChg>
        <pc:spChg chg="add mod">
          <ac:chgData name="Cristian Chilipirea" userId="34ab170da5908fc4" providerId="LiveId" clId="{0F19A925-2ACE-4CE4-9C2F-EE532FD996EB}" dt="2021-04-26T20:29:10.083" v="757" actId="14100"/>
          <ac:spMkLst>
            <pc:docMk/>
            <pc:sldMk cId="4011151197" sldId="264"/>
            <ac:spMk id="8" creationId="{25C3A68A-463D-4CF4-AF6A-A8E032AA14AC}"/>
          </ac:spMkLst>
        </pc:spChg>
        <pc:spChg chg="add mod">
          <ac:chgData name="Cristian Chilipirea" userId="34ab170da5908fc4" providerId="LiveId" clId="{0F19A925-2ACE-4CE4-9C2F-EE532FD996EB}" dt="2021-04-26T20:29:19.261" v="759" actId="20577"/>
          <ac:spMkLst>
            <pc:docMk/>
            <pc:sldMk cId="4011151197" sldId="264"/>
            <ac:spMk id="10" creationId="{DF989D95-8514-4158-B036-4A3304DE3496}"/>
          </ac:spMkLst>
        </pc:spChg>
        <pc:spChg chg="add mod">
          <ac:chgData name="Cristian Chilipirea" userId="34ab170da5908fc4" providerId="LiveId" clId="{0F19A925-2ACE-4CE4-9C2F-EE532FD996EB}" dt="2021-04-26T20:29:55.662" v="776" actId="207"/>
          <ac:spMkLst>
            <pc:docMk/>
            <pc:sldMk cId="4011151197" sldId="264"/>
            <ac:spMk id="12" creationId="{1474DD8C-ECF9-40B7-A152-5E329AF43D29}"/>
          </ac:spMkLst>
        </pc:spChg>
        <pc:graphicFrameChg chg="mod modGraphic">
          <ac:chgData name="Cristian Chilipirea" userId="34ab170da5908fc4" providerId="LiveId" clId="{0F19A925-2ACE-4CE4-9C2F-EE532FD996EB}" dt="2021-04-26T20:28:52.266" v="749" actId="1076"/>
          <ac:graphicFrameMkLst>
            <pc:docMk/>
            <pc:sldMk cId="4011151197" sldId="264"/>
            <ac:graphicFrameMk id="5" creationId="{FCE895E0-232C-4BA8-9B19-AC766308C526}"/>
          </ac:graphicFrameMkLst>
        </pc:graphicFrameChg>
        <pc:picChg chg="add mod">
          <ac:chgData name="Cristian Chilipirea" userId="34ab170da5908fc4" providerId="LiveId" clId="{0F19A925-2ACE-4CE4-9C2F-EE532FD996EB}" dt="2021-04-26T20:28:55.516" v="752" actId="1076"/>
          <ac:picMkLst>
            <pc:docMk/>
            <pc:sldMk cId="4011151197" sldId="264"/>
            <ac:picMk id="6" creationId="{CFFC9250-7CFE-4411-BD28-374B09656CD1}"/>
          </ac:picMkLst>
        </pc:picChg>
        <pc:picChg chg="add mod">
          <ac:chgData name="Cristian Chilipirea" userId="34ab170da5908fc4" providerId="LiveId" clId="{0F19A925-2ACE-4CE4-9C2F-EE532FD996EB}" dt="2021-04-26T20:29:16.112" v="758" actId="571"/>
          <ac:picMkLst>
            <pc:docMk/>
            <pc:sldMk cId="4011151197" sldId="264"/>
            <ac:picMk id="9" creationId="{05229768-E6FE-4852-BE2B-8282C7924A7A}"/>
          </ac:picMkLst>
        </pc:picChg>
        <pc:picChg chg="add mod">
          <ac:chgData name="Cristian Chilipirea" userId="34ab170da5908fc4" providerId="LiveId" clId="{0F19A925-2ACE-4CE4-9C2F-EE532FD996EB}" dt="2021-04-26T20:29:28.567" v="761" actId="1076"/>
          <ac:picMkLst>
            <pc:docMk/>
            <pc:sldMk cId="4011151197" sldId="264"/>
            <ac:picMk id="11" creationId="{139EDE33-AC33-4401-BE58-FBCBB331F0F8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426729728" sldId="265"/>
        </pc:sldMkLst>
      </pc:sldChg>
      <pc:sldChg chg="addSp delSp modSp new mod">
        <pc:chgData name="Cristian Chilipirea" userId="34ab170da5908fc4" providerId="LiveId" clId="{0F19A925-2ACE-4CE4-9C2F-EE532FD996EB}" dt="2021-04-26T20:38:48.429" v="842" actId="1076"/>
        <pc:sldMkLst>
          <pc:docMk/>
          <pc:sldMk cId="2331331222" sldId="265"/>
        </pc:sldMkLst>
        <pc:spChg chg="mod">
          <ac:chgData name="Cristian Chilipirea" userId="34ab170da5908fc4" providerId="LiveId" clId="{0F19A925-2ACE-4CE4-9C2F-EE532FD996EB}" dt="2021-04-26T20:37:16.590" v="827" actId="20577"/>
          <ac:spMkLst>
            <pc:docMk/>
            <pc:sldMk cId="2331331222" sldId="265"/>
            <ac:spMk id="3" creationId="{C70DE77D-EC73-4D04-9514-BE64F04D1E38}"/>
          </ac:spMkLst>
        </pc:spChg>
        <pc:spChg chg="del">
          <ac:chgData name="Cristian Chilipirea" userId="34ab170da5908fc4" providerId="LiveId" clId="{0F19A925-2ACE-4CE4-9C2F-EE532FD996EB}" dt="2021-04-26T20:30:52.337" v="814" actId="478"/>
          <ac:spMkLst>
            <pc:docMk/>
            <pc:sldMk cId="2331331222" sldId="265"/>
            <ac:spMk id="4" creationId="{60A380D2-1BFC-4FCE-9F40-1FEEE6B9C239}"/>
          </ac:spMkLst>
        </pc:spChg>
        <pc:spChg chg="add mod">
          <ac:chgData name="Cristian Chilipirea" userId="34ab170da5908fc4" providerId="LiveId" clId="{0F19A925-2ACE-4CE4-9C2F-EE532FD996EB}" dt="2021-04-26T20:38:48.429" v="842" actId="1076"/>
          <ac:spMkLst>
            <pc:docMk/>
            <pc:sldMk cId="2331331222" sldId="265"/>
            <ac:spMk id="8" creationId="{1A785BBE-25A8-4BC3-AEB0-ED4DE39D9787}"/>
          </ac:spMkLst>
        </pc:spChg>
        <pc:picChg chg="add mod">
          <ac:chgData name="Cristian Chilipirea" userId="34ab170da5908fc4" providerId="LiveId" clId="{0F19A925-2ACE-4CE4-9C2F-EE532FD996EB}" dt="2021-04-26T20:30:56.866" v="819" actId="1076"/>
          <ac:picMkLst>
            <pc:docMk/>
            <pc:sldMk cId="2331331222" sldId="265"/>
            <ac:picMk id="6" creationId="{C2F9466F-84A0-4DB9-9B20-524881BDDEC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743451965" sldId="266"/>
        </pc:sldMkLst>
      </pc:sldChg>
      <pc:sldChg chg="addSp delSp modSp new mod">
        <pc:chgData name="Cristian Chilipirea" userId="34ab170da5908fc4" providerId="LiveId" clId="{0F19A925-2ACE-4CE4-9C2F-EE532FD996EB}" dt="2021-04-26T20:54:26.675" v="1039"/>
        <pc:sldMkLst>
          <pc:docMk/>
          <pc:sldMk cId="3730212614" sldId="266"/>
        </pc:sldMkLst>
        <pc:spChg chg="mod">
          <ac:chgData name="Cristian Chilipirea" userId="34ab170da5908fc4" providerId="LiveId" clId="{0F19A925-2ACE-4CE4-9C2F-EE532FD996EB}" dt="2021-04-26T20:43:02.006" v="851" actId="20577"/>
          <ac:spMkLst>
            <pc:docMk/>
            <pc:sldMk cId="3730212614" sldId="266"/>
            <ac:spMk id="3" creationId="{9BB52E4E-EB04-44BC-8875-6A3FEDDF2481}"/>
          </ac:spMkLst>
        </pc:spChg>
        <pc:spChg chg="del">
          <ac:chgData name="Cristian Chilipirea" userId="34ab170da5908fc4" providerId="LiveId" clId="{0F19A925-2ACE-4CE4-9C2F-EE532FD996EB}" dt="2021-04-26T20:43:08.142" v="852" actId="478"/>
          <ac:spMkLst>
            <pc:docMk/>
            <pc:sldMk cId="3730212614" sldId="266"/>
            <ac:spMk id="4" creationId="{450B2DAB-683B-424A-87BA-4AB7FF3AEB53}"/>
          </ac:spMkLst>
        </pc:spChg>
        <pc:graphicFrameChg chg="add mod modGraphic">
          <ac:chgData name="Cristian Chilipirea" userId="34ab170da5908fc4" providerId="LiveId" clId="{0F19A925-2ACE-4CE4-9C2F-EE532FD996EB}" dt="2021-04-26T20:54:26.675" v="1039"/>
          <ac:graphicFrameMkLst>
            <pc:docMk/>
            <pc:sldMk cId="3730212614" sldId="26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28641991" sldId="267"/>
        </pc:sldMkLst>
      </pc:sldChg>
      <pc:sldChg chg="delSp modSp add mod">
        <pc:chgData name="Cristian Chilipirea" userId="34ab170da5908fc4" providerId="LiveId" clId="{0F19A925-2ACE-4CE4-9C2F-EE532FD996EB}" dt="2021-04-26T21:12:01.752" v="1480" actId="20577"/>
        <pc:sldMkLst>
          <pc:docMk/>
          <pc:sldMk cId="1698091448" sldId="267"/>
        </pc:sldMkLst>
        <pc:spChg chg="mod">
          <ac:chgData name="Cristian Chilipirea" userId="34ab170da5908fc4" providerId="LiveId" clId="{0F19A925-2ACE-4CE4-9C2F-EE532FD996EB}" dt="2021-04-26T21:07:40.619" v="1326" actId="20577"/>
          <ac:spMkLst>
            <pc:docMk/>
            <pc:sldMk cId="1698091448" sldId="267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2:01.752" v="1480" actId="20577"/>
          <ac:spMkLst>
            <pc:docMk/>
            <pc:sldMk cId="1698091448" sldId="267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4" creationId="{3366739F-52A3-474D-B8F7-31013EC733CB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5" creationId="{FC4D6FD6-C7D5-4EC0-89A5-50EF62EAC801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6" creationId="{0B5833C0-8DDE-4809-8AF2-511A83DA33BA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4" creationId="{AA3CF4D9-BD83-44B9-9ADB-1CE60315172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5" creationId="{8985E77E-326A-406B-8213-7DEDF7D059ED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6" creationId="{A4359C27-4AB7-4B95-AC43-13F84CA9ACB8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7" creationId="{652B53E7-1496-4F49-9CFE-2477043F4109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8" creationId="{FCC1A987-5A36-4AB7-99EA-1A897A47B8C7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9" creationId="{60FF4DA6-4172-433C-B49A-0C2BEC35036A}"/>
          </ac:picMkLst>
        </pc:picChg>
      </pc:sldChg>
      <pc:sldChg chg="modSp add mod">
        <pc:chgData name="Cristian Chilipirea" userId="34ab170da5908fc4" providerId="LiveId" clId="{0F19A925-2ACE-4CE4-9C2F-EE532FD996EB}" dt="2021-04-26T21:11:54.947" v="1476" actId="20577"/>
        <pc:sldMkLst>
          <pc:docMk/>
          <pc:sldMk cId="2072328762" sldId="268"/>
        </pc:sldMkLst>
        <pc:spChg chg="mod">
          <ac:chgData name="Cristian Chilipirea" userId="34ab170da5908fc4" providerId="LiveId" clId="{0F19A925-2ACE-4CE4-9C2F-EE532FD996EB}" dt="2021-04-26T21:09:15.475" v="1355" actId="20577"/>
          <ac:spMkLst>
            <pc:docMk/>
            <pc:sldMk cId="2072328762" sldId="268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54.947" v="1476" actId="20577"/>
          <ac:spMkLst>
            <pc:docMk/>
            <pc:sldMk cId="2072328762" sldId="268"/>
            <ac:spMk id="4" creationId="{BE337332-4F61-4CCC-B23E-0E2124AE7AE2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632680123" sldId="268"/>
        </pc:sldMkLst>
      </pc:sldChg>
      <pc:sldChg chg="addSp modSp add mod">
        <pc:chgData name="Cristian Chilipirea" userId="34ab170da5908fc4" providerId="LiveId" clId="{0F19A925-2ACE-4CE4-9C2F-EE532FD996EB}" dt="2021-04-26T21:11:49.163" v="1472" actId="20577"/>
        <pc:sldMkLst>
          <pc:docMk/>
          <pc:sldMk cId="1542495490" sldId="269"/>
        </pc:sldMkLst>
        <pc:spChg chg="mod">
          <ac:chgData name="Cristian Chilipirea" userId="34ab170da5908fc4" providerId="LiveId" clId="{0F19A925-2ACE-4CE4-9C2F-EE532FD996EB}" dt="2021-04-26T21:09:18.691" v="1356" actId="20577"/>
          <ac:spMkLst>
            <pc:docMk/>
            <pc:sldMk cId="1542495490" sldId="269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49.163" v="1472" actId="20577"/>
          <ac:spMkLst>
            <pc:docMk/>
            <pc:sldMk cId="1542495490" sldId="269"/>
            <ac:spMk id="4" creationId="{BE337332-4F61-4CCC-B23E-0E2124AE7AE2}"/>
          </ac:spMkLst>
        </pc:spChg>
        <pc:spChg chg="add mod">
          <ac:chgData name="Cristian Chilipirea" userId="34ab170da5908fc4" providerId="LiveId" clId="{0F19A925-2ACE-4CE4-9C2F-EE532FD996EB}" dt="2021-04-26T21:09:48.322" v="1368" actId="571"/>
          <ac:spMkLst>
            <pc:docMk/>
            <pc:sldMk cId="1542495490" sldId="269"/>
            <ac:spMk id="13" creationId="{917D7CDC-5F65-445C-AFE0-E81494FC9BB9}"/>
          </ac:spMkLst>
        </pc:spChg>
        <pc:spChg chg="add mod">
          <ac:chgData name="Cristian Chilipirea" userId="34ab170da5908fc4" providerId="LiveId" clId="{0F19A925-2ACE-4CE4-9C2F-EE532FD996EB}" dt="2021-04-26T21:10:01.039" v="1372" actId="20577"/>
          <ac:spMkLst>
            <pc:docMk/>
            <pc:sldMk cId="1542495490" sldId="269"/>
            <ac:spMk id="17" creationId="{6B1153D7-2431-4DFF-8486-69BCD357BD43}"/>
          </ac:spMkLst>
        </pc:spChg>
        <pc:spChg chg="add mod">
          <ac:chgData name="Cristian Chilipirea" userId="34ab170da5908fc4" providerId="LiveId" clId="{0F19A925-2ACE-4CE4-9C2F-EE532FD996EB}" dt="2021-04-26T21:10:04.108" v="1374" actId="20577"/>
          <ac:spMkLst>
            <pc:docMk/>
            <pc:sldMk cId="1542495490" sldId="269"/>
            <ac:spMk id="18" creationId="{E5C262A3-E2D7-4A55-A4F1-482B93E5BD4A}"/>
          </ac:spMkLst>
        </pc:spChg>
        <pc:spChg chg="add mod">
          <ac:chgData name="Cristian Chilipirea" userId="34ab170da5908fc4" providerId="LiveId" clId="{0F19A925-2ACE-4CE4-9C2F-EE532FD996EB}" dt="2021-04-26T21:10:24.093" v="1387" actId="13926"/>
          <ac:spMkLst>
            <pc:docMk/>
            <pc:sldMk cId="1542495490" sldId="269"/>
            <ac:spMk id="19" creationId="{99BB6DB6-2DCD-4486-A98E-146D5FA8AF84}"/>
          </ac:spMkLst>
        </pc:spChg>
        <pc:spChg chg="add mod">
          <ac:chgData name="Cristian Chilipirea" userId="34ab170da5908fc4" providerId="LiveId" clId="{0F19A925-2ACE-4CE4-9C2F-EE532FD996EB}" dt="2021-04-26T21:10:18.941" v="1386" actId="13926"/>
          <ac:spMkLst>
            <pc:docMk/>
            <pc:sldMk cId="1542495490" sldId="269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09:33.885" v="1359" actId="1076"/>
          <ac:spMkLst>
            <pc:docMk/>
            <pc:sldMk cId="1542495490" sldId="269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9:35.987" v="1361" actId="14100"/>
          <ac:spMkLst>
            <pc:docMk/>
            <pc:sldMk cId="1542495490" sldId="269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9:42.600" v="1365" actId="14100"/>
          <ac:spMkLst>
            <pc:docMk/>
            <pc:sldMk cId="1542495490" sldId="269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9:44.135" v="1366" actId="20577"/>
          <ac:spMkLst>
            <pc:docMk/>
            <pc:sldMk cId="1542495490" sldId="269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10:26.979" v="1389" actId="20577"/>
          <ac:spMkLst>
            <pc:docMk/>
            <pc:sldMk cId="1542495490" sldId="269"/>
            <ac:spMk id="25" creationId="{7E6FDCA1-908C-46C9-9809-AE43D7E3997F}"/>
          </ac:spMkLst>
        </pc:spChg>
        <pc:spChg chg="add mod">
          <ac:chgData name="Cristian Chilipirea" userId="34ab170da5908fc4" providerId="LiveId" clId="{0F19A925-2ACE-4CE4-9C2F-EE532FD996EB}" dt="2021-04-26T21:10:44.454" v="1398" actId="13926"/>
          <ac:spMkLst>
            <pc:docMk/>
            <pc:sldMk cId="1542495490" sldId="269"/>
            <ac:spMk id="26" creationId="{5383D151-805A-49FC-8BA0-44DB062AFA44}"/>
          </ac:spMkLst>
        </pc:spChg>
        <pc:spChg chg="add mod">
          <ac:chgData name="Cristian Chilipirea" userId="34ab170da5908fc4" providerId="LiveId" clId="{0F19A925-2ACE-4CE4-9C2F-EE532FD996EB}" dt="2021-04-26T21:10:36.632" v="1395" actId="20577"/>
          <ac:spMkLst>
            <pc:docMk/>
            <pc:sldMk cId="1542495490" sldId="269"/>
            <ac:spMk id="27" creationId="{9A8AA25E-7638-4839-9C27-9F9F78D2A19A}"/>
          </ac:spMkLst>
        </pc:spChg>
        <pc:spChg chg="add mod">
          <ac:chgData name="Cristian Chilipirea" userId="34ab170da5908fc4" providerId="LiveId" clId="{0F19A925-2ACE-4CE4-9C2F-EE532FD996EB}" dt="2021-04-26T21:10:56.892" v="1402" actId="20577"/>
          <ac:spMkLst>
            <pc:docMk/>
            <pc:sldMk cId="1542495490" sldId="269"/>
            <ac:spMk id="28" creationId="{E177D5CD-FF46-4D9D-AF79-C426E1E02D05}"/>
          </ac:spMkLst>
        </pc:spChg>
        <pc:picChg chg="mod">
          <ac:chgData name="Cristian Chilipirea" userId="34ab170da5908fc4" providerId="LiveId" clId="{0F19A925-2ACE-4CE4-9C2F-EE532FD996EB}" dt="2021-04-26T21:09:38.194" v="1363" actId="1076"/>
          <ac:picMkLst>
            <pc:docMk/>
            <pc:sldMk cId="1542495490" sldId="269"/>
            <ac:picMk id="14" creationId="{AA3CF4D9-BD83-44B9-9ADB-1CE60315172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77361663" sldId="26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93948852" sldId="270"/>
        </pc:sldMkLst>
      </pc:sldChg>
      <pc:sldChg chg="add del">
        <pc:chgData name="Cristian Chilipirea" userId="34ab170da5908fc4" providerId="LiveId" clId="{0F19A925-2ACE-4CE4-9C2F-EE532FD996EB}" dt="2021-04-26T21:33:25.607" v="1808" actId="47"/>
        <pc:sldMkLst>
          <pc:docMk/>
          <pc:sldMk cId="4132988586" sldId="270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900874257" sldId="271"/>
        </pc:sldMkLst>
      </pc:sldChg>
      <pc:sldChg chg="addSp delSp modSp new mod">
        <pc:chgData name="Cristian Chilipirea" userId="34ab170da5908fc4" providerId="LiveId" clId="{0F19A925-2ACE-4CE4-9C2F-EE532FD996EB}" dt="2021-04-26T21:33:03.333" v="1807" actId="20577"/>
        <pc:sldMkLst>
          <pc:docMk/>
          <pc:sldMk cId="4165733824" sldId="271"/>
        </pc:sldMkLst>
        <pc:spChg chg="mod">
          <ac:chgData name="Cristian Chilipirea" userId="34ab170da5908fc4" providerId="LiveId" clId="{0F19A925-2ACE-4CE4-9C2F-EE532FD996EB}" dt="2021-04-26T21:23:52.296" v="1687" actId="20577"/>
          <ac:spMkLst>
            <pc:docMk/>
            <pc:sldMk cId="4165733824" sldId="271"/>
            <ac:spMk id="3" creationId="{73F33924-FB5C-4FEA-BB27-6FCC0141071B}"/>
          </ac:spMkLst>
        </pc:spChg>
        <pc:spChg chg="del">
          <ac:chgData name="Cristian Chilipirea" userId="34ab170da5908fc4" providerId="LiveId" clId="{0F19A925-2ACE-4CE4-9C2F-EE532FD996EB}" dt="2021-04-26T21:14:48.157" v="1483" actId="478"/>
          <ac:spMkLst>
            <pc:docMk/>
            <pc:sldMk cId="4165733824" sldId="271"/>
            <ac:spMk id="4" creationId="{2C3FF331-3BB4-4303-98D5-C2780ACAC903}"/>
          </ac:spMkLst>
        </pc:spChg>
        <pc:graphicFrameChg chg="add del mod modGraphic">
          <ac:chgData name="Cristian Chilipirea" userId="34ab170da5908fc4" providerId="LiveId" clId="{0F19A925-2ACE-4CE4-9C2F-EE532FD996EB}" dt="2021-04-26T21:33:03.333" v="1807" actId="20577"/>
          <ac:graphicFrameMkLst>
            <pc:docMk/>
            <pc:sldMk cId="4165733824" sldId="271"/>
            <ac:graphicFrameMk id="5" creationId="{4B714605-0960-40E6-8DED-2CA8757060B5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23:35.365" v="1679" actId="20577"/>
        <pc:sldMkLst>
          <pc:docMk/>
          <pc:sldMk cId="698133036" sldId="272"/>
        </pc:sldMkLst>
        <pc:spChg chg="mod">
          <ac:chgData name="Cristian Chilipirea" userId="34ab170da5908fc4" providerId="LiveId" clId="{0F19A925-2ACE-4CE4-9C2F-EE532FD996EB}" dt="2021-04-26T21:23:35.365" v="1679" actId="20577"/>
          <ac:spMkLst>
            <pc:docMk/>
            <pc:sldMk cId="698133036" sldId="272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22:55.642" v="1649" actId="13926"/>
          <ac:spMkLst>
            <pc:docMk/>
            <pc:sldMk cId="698133036" sldId="272"/>
            <ac:spMk id="18" creationId="{E5C262A3-E2D7-4A55-A4F1-482B93E5BD4A}"/>
          </ac:spMkLst>
        </pc:spChg>
        <pc:spChg chg="mod">
          <ac:chgData name="Cristian Chilipirea" userId="34ab170da5908fc4" providerId="LiveId" clId="{0F19A925-2ACE-4CE4-9C2F-EE532FD996EB}" dt="2021-04-26T21:22:38.693" v="1638" actId="20577"/>
          <ac:spMkLst>
            <pc:docMk/>
            <pc:sldMk cId="698133036" sldId="272"/>
            <ac:spMk id="19" creationId="{99BB6DB6-2DCD-4486-A98E-146D5FA8AF84}"/>
          </ac:spMkLst>
        </pc:spChg>
        <pc:spChg chg="mod">
          <ac:chgData name="Cristian Chilipirea" userId="34ab170da5908fc4" providerId="LiveId" clId="{0F19A925-2ACE-4CE4-9C2F-EE532FD996EB}" dt="2021-04-26T21:23:01.488" v="1652" actId="20577"/>
          <ac:spMkLst>
            <pc:docMk/>
            <pc:sldMk cId="698133036" sldId="272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22:58.310" v="1650" actId="13926"/>
          <ac:spMkLst>
            <pc:docMk/>
            <pc:sldMk cId="698133036" sldId="272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22:35.204" v="1637" actId="14100"/>
          <ac:spMkLst>
            <pc:docMk/>
            <pc:sldMk cId="698133036" sldId="272"/>
            <ac:spMk id="24" creationId="{3366739F-52A3-474D-B8F7-31013EC733CB}"/>
          </ac:spMkLst>
        </pc:spChg>
        <pc:spChg chg="mod">
          <ac:chgData name="Cristian Chilipirea" userId="34ab170da5908fc4" providerId="LiveId" clId="{0F19A925-2ACE-4CE4-9C2F-EE532FD996EB}" dt="2021-04-26T21:22:53.423" v="1648" actId="13926"/>
          <ac:spMkLst>
            <pc:docMk/>
            <pc:sldMk cId="698133036" sldId="272"/>
            <ac:spMk id="25" creationId="{7E6FDCA1-908C-46C9-9809-AE43D7E3997F}"/>
          </ac:spMkLst>
        </pc:spChg>
        <pc:spChg chg="mod">
          <ac:chgData name="Cristian Chilipirea" userId="34ab170da5908fc4" providerId="LiveId" clId="{0F19A925-2ACE-4CE4-9C2F-EE532FD996EB}" dt="2021-04-26T21:22:50.436" v="1647" actId="20577"/>
          <ac:spMkLst>
            <pc:docMk/>
            <pc:sldMk cId="698133036" sldId="272"/>
            <ac:spMk id="26" creationId="{5383D151-805A-49FC-8BA0-44DB062AFA44}"/>
          </ac:spMkLst>
        </pc:spChg>
        <pc:spChg chg="mod">
          <ac:chgData name="Cristian Chilipirea" userId="34ab170da5908fc4" providerId="LiveId" clId="{0F19A925-2ACE-4CE4-9C2F-EE532FD996EB}" dt="2021-04-26T21:23:06.025" v="1654" actId="20577"/>
          <ac:spMkLst>
            <pc:docMk/>
            <pc:sldMk cId="698133036" sldId="272"/>
            <ac:spMk id="27" creationId="{9A8AA25E-7638-4839-9C27-9F9F78D2A19A}"/>
          </ac:spMkLst>
        </pc:spChg>
        <pc:spChg chg="mod">
          <ac:chgData name="Cristian Chilipirea" userId="34ab170da5908fc4" providerId="LiveId" clId="{0F19A925-2ACE-4CE4-9C2F-EE532FD996EB}" dt="2021-04-26T21:23:09.680" v="1656" actId="20577"/>
          <ac:spMkLst>
            <pc:docMk/>
            <pc:sldMk cId="698133036" sldId="272"/>
            <ac:spMk id="28" creationId="{E177D5CD-FF46-4D9D-AF79-C426E1E02D05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774233059" sldId="272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075521024" sldId="273"/>
        </pc:sldMkLst>
      </pc:sldChg>
      <pc:sldChg chg="addSp delSp modSp new mod">
        <pc:chgData name="Cristian Chilipirea" userId="34ab170da5908fc4" providerId="LiveId" clId="{0F19A925-2ACE-4CE4-9C2F-EE532FD996EB}" dt="2021-04-26T21:26:50.638" v="1726" actId="1076"/>
        <pc:sldMkLst>
          <pc:docMk/>
          <pc:sldMk cId="4028175246" sldId="273"/>
        </pc:sldMkLst>
        <pc:spChg chg="mod">
          <ac:chgData name="Cristian Chilipirea" userId="34ab170da5908fc4" providerId="LiveId" clId="{0F19A925-2ACE-4CE4-9C2F-EE532FD996EB}" dt="2021-04-26T21:24:46.709" v="1695" actId="20577"/>
          <ac:spMkLst>
            <pc:docMk/>
            <pc:sldMk cId="4028175246" sldId="273"/>
            <ac:spMk id="3" creationId="{984EA912-57E5-47D6-836E-57A41A2DDD8D}"/>
          </ac:spMkLst>
        </pc:spChg>
        <pc:spChg chg="del">
          <ac:chgData name="Cristian Chilipirea" userId="34ab170da5908fc4" providerId="LiveId" clId="{0F19A925-2ACE-4CE4-9C2F-EE532FD996EB}" dt="2021-04-26T21:25:05.309" v="1696" actId="478"/>
          <ac:spMkLst>
            <pc:docMk/>
            <pc:sldMk cId="4028175246" sldId="273"/>
            <ac:spMk id="4" creationId="{B09A042C-4BFB-4B0C-9CF0-9A75F1DDB26F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7" creationId="{C6F7D5FE-9268-4822-84FE-6FEE759AC20E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8" creationId="{3C4FFF42-363F-4171-ACA7-2FB4DF77A666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1" creationId="{82B64B75-C9B9-4165-831A-5815EB6C36B5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2" creationId="{8FB1F8FD-501C-42A8-B125-4B05AD472C88}"/>
          </ac:spMkLst>
        </pc:spChg>
        <pc:spChg chg="add mod">
          <ac:chgData name="Cristian Chilipirea" userId="34ab170da5908fc4" providerId="LiveId" clId="{0F19A925-2ACE-4CE4-9C2F-EE532FD996EB}" dt="2021-04-26T21:26:50.638" v="1726" actId="1076"/>
          <ac:spMkLst>
            <pc:docMk/>
            <pc:sldMk cId="4028175246" sldId="273"/>
            <ac:spMk id="13" creationId="{643BCE8C-A414-414D-850E-6C4D3ECA4730}"/>
          </ac:spMkLst>
        </pc:spChg>
        <pc:spChg chg="add mod">
          <ac:chgData name="Cristian Chilipirea" userId="34ab170da5908fc4" providerId="LiveId" clId="{0F19A925-2ACE-4CE4-9C2F-EE532FD996EB}" dt="2021-04-26T21:26:42.734" v="1724" actId="1076"/>
          <ac:spMkLst>
            <pc:docMk/>
            <pc:sldMk cId="4028175246" sldId="273"/>
            <ac:spMk id="14" creationId="{0AC5EE2D-D9AE-41E4-898B-901ED1CE8F41}"/>
          </ac:spMkLst>
        </pc:spChg>
        <pc:spChg chg="add mod">
          <ac:chgData name="Cristian Chilipirea" userId="34ab170da5908fc4" providerId="LiveId" clId="{0F19A925-2ACE-4CE4-9C2F-EE532FD996EB}" dt="2021-04-26T21:26:45.480" v="1725" actId="571"/>
          <ac:spMkLst>
            <pc:docMk/>
            <pc:sldMk cId="4028175246" sldId="273"/>
            <ac:spMk id="15" creationId="{D0D17686-490A-4C74-B9D8-CF10DBFF1852}"/>
          </ac:spMkLst>
        </pc:sp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5" creationId="{01E7C6C2-E2A3-4246-8AB1-CD18F5E3149C}"/>
          </ac:picMkLst>
        </pc:pic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6" creationId="{735D5347-9FED-447B-9D28-642364C1268F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9" creationId="{5A4C81E0-FB6A-4E01-B46C-50508336B7CA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10" creationId="{ADB11B52-A115-4BD9-AFC0-48B1589880FA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880212952" sldId="274"/>
        </pc:sldMkLst>
      </pc:sldChg>
      <pc:sldChg chg="modSp add mod">
        <pc:chgData name="Cristian Chilipirea" userId="34ab170da5908fc4" providerId="LiveId" clId="{0F19A925-2ACE-4CE4-9C2F-EE532FD996EB}" dt="2021-04-26T21:34:06.126" v="1821" actId="20577"/>
        <pc:sldMkLst>
          <pc:docMk/>
          <pc:sldMk cId="4005162265" sldId="274"/>
        </pc:sldMkLst>
        <pc:graphicFrameChg chg="modGraphic">
          <ac:chgData name="Cristian Chilipirea" userId="34ab170da5908fc4" providerId="LiveId" clId="{0F19A925-2ACE-4CE4-9C2F-EE532FD996EB}" dt="2021-04-26T21:34:06.126" v="1821" actId="20577"/>
          <ac:graphicFrameMkLst>
            <pc:docMk/>
            <pc:sldMk cId="4005162265" sldId="274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4:25.398" v="1823" actId="20577"/>
        <pc:sldMkLst>
          <pc:docMk/>
          <pc:sldMk cId="2512030501" sldId="275"/>
        </pc:sldMkLst>
        <pc:graphicFrameChg chg="modGraphic">
          <ac:chgData name="Cristian Chilipirea" userId="34ab170da5908fc4" providerId="LiveId" clId="{0F19A925-2ACE-4CE4-9C2F-EE532FD996EB}" dt="2021-04-26T21:34:25.398" v="1823" actId="20577"/>
          <ac:graphicFrameMkLst>
            <pc:docMk/>
            <pc:sldMk cId="2512030501" sldId="275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984278992" sldId="275"/>
        </pc:sldMkLst>
      </pc:sldChg>
      <pc:sldChg chg="modSp add mod">
        <pc:chgData name="Cristian Chilipirea" userId="34ab170da5908fc4" providerId="LiveId" clId="{0F19A925-2ACE-4CE4-9C2F-EE532FD996EB}" dt="2021-04-26T21:34:48.013" v="1825" actId="20577"/>
        <pc:sldMkLst>
          <pc:docMk/>
          <pc:sldMk cId="227531259" sldId="276"/>
        </pc:sldMkLst>
        <pc:graphicFrameChg chg="modGraphic">
          <ac:chgData name="Cristian Chilipirea" userId="34ab170da5908fc4" providerId="LiveId" clId="{0F19A925-2ACE-4CE4-9C2F-EE532FD996EB}" dt="2021-04-26T21:34:48.013" v="1825" actId="20577"/>
          <ac:graphicFrameMkLst>
            <pc:docMk/>
            <pc:sldMk cId="227531259" sldId="27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741037359" sldId="276"/>
        </pc:sldMkLst>
      </pc:sldChg>
      <pc:sldChg chg="modSp add mod">
        <pc:chgData name="Cristian Chilipirea" userId="34ab170da5908fc4" providerId="LiveId" clId="{0F19A925-2ACE-4CE4-9C2F-EE532FD996EB}" dt="2021-04-26T21:34:57.470" v="1827" actId="20577"/>
        <pc:sldMkLst>
          <pc:docMk/>
          <pc:sldMk cId="2066485889" sldId="277"/>
        </pc:sldMkLst>
        <pc:graphicFrameChg chg="modGraphic">
          <ac:chgData name="Cristian Chilipirea" userId="34ab170da5908fc4" providerId="LiveId" clId="{0F19A925-2ACE-4CE4-9C2F-EE532FD996EB}" dt="2021-04-26T21:34:57.470" v="1827" actId="20577"/>
          <ac:graphicFrameMkLst>
            <pc:docMk/>
            <pc:sldMk cId="2066485889" sldId="277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86030149" sldId="278"/>
        </pc:sldMkLst>
      </pc:sldChg>
      <pc:sldChg chg="modSp add mod">
        <pc:chgData name="Cristian Chilipirea" userId="34ab170da5908fc4" providerId="LiveId" clId="{0F19A925-2ACE-4CE4-9C2F-EE532FD996EB}" dt="2021-04-26T21:35:06.082" v="1829" actId="20577"/>
        <pc:sldMkLst>
          <pc:docMk/>
          <pc:sldMk cId="3939895671" sldId="278"/>
        </pc:sldMkLst>
        <pc:graphicFrameChg chg="modGraphic">
          <ac:chgData name="Cristian Chilipirea" userId="34ab170da5908fc4" providerId="LiveId" clId="{0F19A925-2ACE-4CE4-9C2F-EE532FD996EB}" dt="2021-04-26T21:35:06.082" v="1829" actId="20577"/>
          <ac:graphicFrameMkLst>
            <pc:docMk/>
            <pc:sldMk cId="3939895671" sldId="278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5:56.310" v="1833" actId="20577"/>
        <pc:sldMkLst>
          <pc:docMk/>
          <pc:sldMk cId="660730831" sldId="279"/>
        </pc:sldMkLst>
        <pc:graphicFrameChg chg="modGraphic">
          <ac:chgData name="Cristian Chilipirea" userId="34ab170da5908fc4" providerId="LiveId" clId="{0F19A925-2ACE-4CE4-9C2F-EE532FD996EB}" dt="2021-04-26T21:35:56.310" v="1833" actId="20577"/>
          <ac:graphicFrameMkLst>
            <pc:docMk/>
            <pc:sldMk cId="660730831" sldId="279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98209485" sldId="27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5194702" sldId="280"/>
        </pc:sldMkLst>
      </pc:sldChg>
      <pc:sldChg chg="modSp add mod">
        <pc:chgData name="Cristian Chilipirea" userId="34ab170da5908fc4" providerId="LiveId" clId="{0F19A925-2ACE-4CE4-9C2F-EE532FD996EB}" dt="2021-04-26T21:36:47.103" v="1837"/>
        <pc:sldMkLst>
          <pc:docMk/>
          <pc:sldMk cId="2588051810" sldId="280"/>
        </pc:sldMkLst>
        <pc:graphicFrameChg chg="modGraphic">
          <ac:chgData name="Cristian Chilipirea" userId="34ab170da5908fc4" providerId="LiveId" clId="{0F19A925-2ACE-4CE4-9C2F-EE532FD996EB}" dt="2021-04-26T21:36:47.103" v="1837"/>
          <ac:graphicFrameMkLst>
            <pc:docMk/>
            <pc:sldMk cId="2588051810" sldId="280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105455059" sldId="281"/>
        </pc:sldMkLst>
      </pc:sldChg>
      <pc:sldChg chg="modSp add mod ord">
        <pc:chgData name="Cristian Chilipirea" userId="34ab170da5908fc4" providerId="LiveId" clId="{0F19A925-2ACE-4CE4-9C2F-EE532FD996EB}" dt="2021-04-26T21:37:23.945" v="1841"/>
        <pc:sldMkLst>
          <pc:docMk/>
          <pc:sldMk cId="1617628556" sldId="281"/>
        </pc:sldMkLst>
        <pc:graphicFrameChg chg="modGraphic">
          <ac:chgData name="Cristian Chilipirea" userId="34ab170da5908fc4" providerId="LiveId" clId="{0F19A925-2ACE-4CE4-9C2F-EE532FD996EB}" dt="2021-04-26T21:37:23.945" v="1841"/>
          <ac:graphicFrameMkLst>
            <pc:docMk/>
            <pc:sldMk cId="1617628556" sldId="281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7:30.285" v="1843"/>
        <pc:sldMkLst>
          <pc:docMk/>
          <pc:sldMk cId="948137187" sldId="282"/>
        </pc:sldMkLst>
        <pc:graphicFrameChg chg="modGraphic">
          <ac:chgData name="Cristian Chilipirea" userId="34ab170da5908fc4" providerId="LiveId" clId="{0F19A925-2ACE-4CE4-9C2F-EE532FD996EB}" dt="2021-04-26T21:37:30.285" v="1843"/>
          <ac:graphicFrameMkLst>
            <pc:docMk/>
            <pc:sldMk cId="948137187" sldId="282"/>
            <ac:graphicFrameMk id="5" creationId="{6D80712F-B1E2-4F6F-8119-06335C34D4FE}"/>
          </ac:graphicFrameMkLst>
        </pc:graphicFrameChg>
      </pc:sldChg>
      <pc:sldChg chg="new">
        <pc:chgData name="Cristian Chilipirea" userId="34ab170da5908fc4" providerId="LiveId" clId="{0F19A925-2ACE-4CE4-9C2F-EE532FD996EB}" dt="2021-04-26T22:28:18.382" v="1844" actId="680"/>
        <pc:sldMkLst>
          <pc:docMk/>
          <pc:sldMk cId="522048035" sldId="283"/>
        </pc:sldMkLst>
      </pc:sldChg>
      <pc:sldChg chg="addSp delSp modSp new mod">
        <pc:chgData name="Cristian Chilipirea" userId="34ab170da5908fc4" providerId="LiveId" clId="{0F19A925-2ACE-4CE4-9C2F-EE532FD996EB}" dt="2021-04-26T22:37:07.735" v="2008" actId="1076"/>
        <pc:sldMkLst>
          <pc:docMk/>
          <pc:sldMk cId="3241919935" sldId="284"/>
        </pc:sldMkLst>
        <pc:spChg chg="mod">
          <ac:chgData name="Cristian Chilipirea" userId="34ab170da5908fc4" providerId="LiveId" clId="{0F19A925-2ACE-4CE4-9C2F-EE532FD996EB}" dt="2021-04-26T22:28:27.192" v="1855" actId="20577"/>
          <ac:spMkLst>
            <pc:docMk/>
            <pc:sldMk cId="3241919935" sldId="284"/>
            <ac:spMk id="3" creationId="{4F4609B4-8926-42BD-957C-B235913BABAB}"/>
          </ac:spMkLst>
        </pc:spChg>
        <pc:spChg chg="del">
          <ac:chgData name="Cristian Chilipirea" userId="34ab170da5908fc4" providerId="LiveId" clId="{0F19A925-2ACE-4CE4-9C2F-EE532FD996EB}" dt="2021-04-26T22:28:33.601" v="1856" actId="478"/>
          <ac:spMkLst>
            <pc:docMk/>
            <pc:sldMk cId="3241919935" sldId="284"/>
            <ac:spMk id="4" creationId="{E78A5468-7B2D-45E2-B8BA-B367A851505D}"/>
          </ac:spMkLst>
        </pc:spChg>
        <pc:spChg chg="add mod">
          <ac:chgData name="Cristian Chilipirea" userId="34ab170da5908fc4" providerId="LiveId" clId="{0F19A925-2ACE-4CE4-9C2F-EE532FD996EB}" dt="2021-04-26T22:35:42.178" v="1966" actId="1076"/>
          <ac:spMkLst>
            <pc:docMk/>
            <pc:sldMk cId="3241919935" sldId="284"/>
            <ac:spMk id="77" creationId="{BBFD0868-7147-4698-BED2-D655619B1E31}"/>
          </ac:spMkLst>
        </pc:spChg>
        <pc:spChg chg="add mod">
          <ac:chgData name="Cristian Chilipirea" userId="34ab170da5908fc4" providerId="LiveId" clId="{0F19A925-2ACE-4CE4-9C2F-EE532FD996EB}" dt="2021-04-26T22:35:46.169" v="1970" actId="20577"/>
          <ac:spMkLst>
            <pc:docMk/>
            <pc:sldMk cId="3241919935" sldId="284"/>
            <ac:spMk id="78" creationId="{74DA1A48-E415-43BF-9FA9-2AD284DE6158}"/>
          </ac:spMkLst>
        </pc:spChg>
        <pc:spChg chg="add mod">
          <ac:chgData name="Cristian Chilipirea" userId="34ab170da5908fc4" providerId="LiveId" clId="{0F19A925-2ACE-4CE4-9C2F-EE532FD996EB}" dt="2021-04-26T22:36:04.621" v="1978" actId="20577"/>
          <ac:spMkLst>
            <pc:docMk/>
            <pc:sldMk cId="3241919935" sldId="284"/>
            <ac:spMk id="79" creationId="{0993A5A9-A363-4A4C-BC79-B07F40F56DB4}"/>
          </ac:spMkLst>
        </pc:spChg>
        <pc:spChg chg="add mod">
          <ac:chgData name="Cristian Chilipirea" userId="34ab170da5908fc4" providerId="LiveId" clId="{0F19A925-2ACE-4CE4-9C2F-EE532FD996EB}" dt="2021-04-26T22:36:12.640" v="1985" actId="20577"/>
          <ac:spMkLst>
            <pc:docMk/>
            <pc:sldMk cId="3241919935" sldId="284"/>
            <ac:spMk id="80" creationId="{207C4E57-83D1-4AAE-A8F4-6D0030267F67}"/>
          </ac:spMkLst>
        </pc:spChg>
        <pc:spChg chg="add mod">
          <ac:chgData name="Cristian Chilipirea" userId="34ab170da5908fc4" providerId="LiveId" clId="{0F19A925-2ACE-4CE4-9C2F-EE532FD996EB}" dt="2021-04-26T22:37:07.735" v="2008" actId="1076"/>
          <ac:spMkLst>
            <pc:docMk/>
            <pc:sldMk cId="3241919935" sldId="284"/>
            <ac:spMk id="94" creationId="{14A97377-2080-405D-B85A-0B9C11CA8FAD}"/>
          </ac:spMkLst>
        </pc:spChg>
        <pc:graphicFrameChg chg="add mod modGraphic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5" creationId="{F65AB6D0-EC15-4892-8ADF-EFA229E78051}"/>
          </ac:graphicFrameMkLst>
        </pc:graphicFrameChg>
        <pc:graphicFrameChg chg="add mod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6" creationId="{95E1BB90-1AFF-4276-95F7-B5407B7524D8}"/>
          </ac:graphicFrameMkLst>
        </pc:graphicFrameChg>
        <pc:graphicFrameChg chg="add mod modGraphic">
          <ac:chgData name="Cristian Chilipirea" userId="34ab170da5908fc4" providerId="LiveId" clId="{0F19A925-2ACE-4CE4-9C2F-EE532FD996EB}" dt="2021-04-26T22:36:21.075" v="1987" actId="14100"/>
          <ac:graphicFrameMkLst>
            <pc:docMk/>
            <pc:sldMk cId="3241919935" sldId="284"/>
            <ac:graphicFrameMk id="16" creationId="{82318E57-0815-4BF1-A58A-06FA9D673D65}"/>
          </ac:graphicFrameMkLst>
        </pc:graphicFrameChg>
        <pc:graphicFrameChg chg="add mod">
          <ac:chgData name="Cristian Chilipirea" userId="34ab170da5908fc4" providerId="LiveId" clId="{0F19A925-2ACE-4CE4-9C2F-EE532FD996EB}" dt="2021-04-26T22:31:56.107" v="1882" actId="571"/>
          <ac:graphicFrameMkLst>
            <pc:docMk/>
            <pc:sldMk cId="3241919935" sldId="284"/>
            <ac:graphicFrameMk id="18" creationId="{71D1EEC1-2D57-4989-951A-30E2B4F3E892}"/>
          </ac:graphicFrameMkLst>
        </pc:graphicFrameChg>
        <pc:graphicFrameChg chg="add mod">
          <ac:chgData name="Cristian Chilipirea" userId="34ab170da5908fc4" providerId="LiveId" clId="{0F19A925-2ACE-4CE4-9C2F-EE532FD996EB}" dt="2021-04-26T22:33:31.738" v="1907" actId="1076"/>
          <ac:graphicFrameMkLst>
            <pc:docMk/>
            <pc:sldMk cId="3241919935" sldId="284"/>
            <ac:graphicFrameMk id="39" creationId="{35603F7F-94D9-427B-84B8-186D896A32E9}"/>
          </ac:graphicFrameMkLst>
        </pc:graphicFrameChg>
        <pc:graphicFrameChg chg="add del mod modGraphic">
          <ac:chgData name="Cristian Chilipirea" userId="34ab170da5908fc4" providerId="LiveId" clId="{0F19A925-2ACE-4CE4-9C2F-EE532FD996EB}" dt="2021-04-26T22:34:07.025" v="1919" actId="1076"/>
          <ac:graphicFrameMkLst>
            <pc:docMk/>
            <pc:sldMk cId="3241919935" sldId="284"/>
            <ac:graphicFrameMk id="45" creationId="{7DBEF32B-C1C4-4EFC-9BF8-2DD0A2A59F93}"/>
          </ac:graphicFrameMkLst>
        </pc:graphicFrameChg>
        <pc:graphicFrameChg chg="add mod">
          <ac:chgData name="Cristian Chilipirea" userId="34ab170da5908fc4" providerId="LiveId" clId="{0F19A925-2ACE-4CE4-9C2F-EE532FD996EB}" dt="2021-04-26T22:35:06.292" v="1945" actId="1076"/>
          <ac:graphicFrameMkLst>
            <pc:docMk/>
            <pc:sldMk cId="3241919935" sldId="284"/>
            <ac:graphicFrameMk id="65" creationId="{691E5EB5-5AC5-49AD-AC2E-CA196E7574D2}"/>
          </ac:graphicFrameMkLst>
        </pc:graphicFrameChg>
        <pc:cxnChg chg="add mod">
          <ac:chgData name="Cristian Chilipirea" userId="34ab170da5908fc4" providerId="LiveId" clId="{0F19A925-2ACE-4CE4-9C2F-EE532FD996EB}" dt="2021-04-26T22:36:31.171" v="1991" actId="14100"/>
          <ac:cxnSpMkLst>
            <pc:docMk/>
            <pc:sldMk cId="3241919935" sldId="284"/>
            <ac:cxnSpMk id="8" creationId="{DF638A28-5324-4E3B-806E-9E8724A0CE0B}"/>
          </ac:cxnSpMkLst>
        </pc:cxnChg>
        <pc:cxnChg chg="add mod">
          <ac:chgData name="Cristian Chilipirea" userId="34ab170da5908fc4" providerId="LiveId" clId="{0F19A925-2ACE-4CE4-9C2F-EE532FD996EB}" dt="2021-04-26T22:34:09.659" v="1921" actId="1076"/>
          <ac:cxnSpMkLst>
            <pc:docMk/>
            <pc:sldMk cId="3241919935" sldId="284"/>
            <ac:cxnSpMk id="9" creationId="{44396835-1A7E-471B-949F-A6CE8D54CA2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0" creationId="{B37D39FA-84D2-47FF-AEE7-F4ABEF2A864D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1" creationId="{E4A5DB8C-A2EF-405F-8D18-9CE5EF92BFB8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2" creationId="{5ACC2F4B-489F-4E31-9178-5BF5EF4BA8B1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3" creationId="{D58FD2CC-C8EF-4314-8FC7-23E666248743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4" creationId="{179DAE09-C456-4D62-AFED-57BD9423AD7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5" creationId="{467ACE53-57DF-4AEC-A7B8-8B931592E6DE}"/>
          </ac:cxnSpMkLst>
        </pc:cxnChg>
        <pc:cxnChg chg="add mod">
          <ac:chgData name="Cristian Chilipirea" userId="34ab170da5908fc4" providerId="LiveId" clId="{0F19A925-2ACE-4CE4-9C2F-EE532FD996EB}" dt="2021-04-26T22:31:56.107" v="1882" actId="571"/>
          <ac:cxnSpMkLst>
            <pc:docMk/>
            <pc:sldMk cId="3241919935" sldId="284"/>
            <ac:cxnSpMk id="17" creationId="{53E67568-3826-4678-9010-55451920D61A}"/>
          </ac:cxnSpMkLst>
        </pc:cxnChg>
        <pc:cxnChg chg="add mod">
          <ac:chgData name="Cristian Chilipirea" userId="34ab170da5908fc4" providerId="LiveId" clId="{0F19A925-2ACE-4CE4-9C2F-EE532FD996EB}" dt="2021-04-26T22:36:34.858" v="1992" actId="14100"/>
          <ac:cxnSpMkLst>
            <pc:docMk/>
            <pc:sldMk cId="3241919935" sldId="284"/>
            <ac:cxnSpMk id="19" creationId="{20D19780-2B98-46F1-8FAD-923C04C0A04E}"/>
          </ac:cxnSpMkLst>
        </pc:cxnChg>
        <pc:cxnChg chg="add mod">
          <ac:chgData name="Cristian Chilipirea" userId="34ab170da5908fc4" providerId="LiveId" clId="{0F19A925-2ACE-4CE4-9C2F-EE532FD996EB}" dt="2021-04-26T22:36:55.425" v="2000" actId="14100"/>
          <ac:cxnSpMkLst>
            <pc:docMk/>
            <pc:sldMk cId="3241919935" sldId="284"/>
            <ac:cxnSpMk id="21" creationId="{DBC8C713-760D-4FAB-A54C-48C4F89B081D}"/>
          </ac:cxnSpMkLst>
        </pc:cxnChg>
        <pc:cxnChg chg="add mod">
          <ac:chgData name="Cristian Chilipirea" userId="34ab170da5908fc4" providerId="LiveId" clId="{0F19A925-2ACE-4CE4-9C2F-EE532FD996EB}" dt="2021-04-26T22:36:46.489" v="1997" actId="14100"/>
          <ac:cxnSpMkLst>
            <pc:docMk/>
            <pc:sldMk cId="3241919935" sldId="284"/>
            <ac:cxnSpMk id="25" creationId="{C38A8A54-7DDF-4D8C-840B-0C6776EA007D}"/>
          </ac:cxnSpMkLst>
        </pc:cxnChg>
        <pc:cxnChg chg="add mod">
          <ac:chgData name="Cristian Chilipirea" userId="34ab170da5908fc4" providerId="LiveId" clId="{0F19A925-2ACE-4CE4-9C2F-EE532FD996EB}" dt="2021-04-26T22:36:37.495" v="1993" actId="14100"/>
          <ac:cxnSpMkLst>
            <pc:docMk/>
            <pc:sldMk cId="3241919935" sldId="284"/>
            <ac:cxnSpMk id="27" creationId="{6823AA75-8397-447F-868D-CFE93F9D3A53}"/>
          </ac:cxnSpMkLst>
        </pc:cxnChg>
        <pc:cxnChg chg="add mod">
          <ac:chgData name="Cristian Chilipirea" userId="34ab170da5908fc4" providerId="LiveId" clId="{0F19A925-2ACE-4CE4-9C2F-EE532FD996EB}" dt="2021-04-26T22:36:41.483" v="1995" actId="14100"/>
          <ac:cxnSpMkLst>
            <pc:docMk/>
            <pc:sldMk cId="3241919935" sldId="284"/>
            <ac:cxnSpMk id="30" creationId="{9E67EB89-A326-4B9B-8B56-9B82591ACF22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31" creationId="{1B73EA41-89DC-4566-9409-C3FB78B62232}"/>
          </ac:cxnSpMkLst>
        </pc:cxnChg>
        <pc:cxnChg chg="add mod">
          <ac:chgData name="Cristian Chilipirea" userId="34ab170da5908fc4" providerId="LiveId" clId="{0F19A925-2ACE-4CE4-9C2F-EE532FD996EB}" dt="2021-04-26T22:36:53.277" v="1999" actId="14100"/>
          <ac:cxnSpMkLst>
            <pc:docMk/>
            <pc:sldMk cId="3241919935" sldId="284"/>
            <ac:cxnSpMk id="32" creationId="{6DAABAE4-12CE-4873-AB55-BD56B5EB9B98}"/>
          </ac:cxnSpMkLst>
        </pc:cxnChg>
        <pc:cxnChg chg="add mod">
          <ac:chgData name="Cristian Chilipirea" userId="34ab170da5908fc4" providerId="LiveId" clId="{0F19A925-2ACE-4CE4-9C2F-EE532FD996EB}" dt="2021-04-26T22:36:49.951" v="1998" actId="14100"/>
          <ac:cxnSpMkLst>
            <pc:docMk/>
            <pc:sldMk cId="3241919935" sldId="284"/>
            <ac:cxnSpMk id="34" creationId="{F8C9C3E2-77F6-4DE9-A5AF-016F33FD9D71}"/>
          </ac:cxnSpMkLst>
        </pc:cxnChg>
        <pc:cxnChg chg="add mod">
          <ac:chgData name="Cristian Chilipirea" userId="34ab170da5908fc4" providerId="LiveId" clId="{0F19A925-2ACE-4CE4-9C2F-EE532FD996EB}" dt="2021-04-26T22:36:39.339" v="1994" actId="14100"/>
          <ac:cxnSpMkLst>
            <pc:docMk/>
            <pc:sldMk cId="3241919935" sldId="284"/>
            <ac:cxnSpMk id="35" creationId="{99DDA0E4-5481-4B1B-86BB-32DA1E5F839D}"/>
          </ac:cxnSpMkLst>
        </pc:cxnChg>
        <pc:cxnChg chg="add mod">
          <ac:chgData name="Cristian Chilipirea" userId="34ab170da5908fc4" providerId="LiveId" clId="{0F19A925-2ACE-4CE4-9C2F-EE532FD996EB}" dt="2021-04-26T22:36:43.033" v="1996" actId="14100"/>
          <ac:cxnSpMkLst>
            <pc:docMk/>
            <pc:sldMk cId="3241919935" sldId="284"/>
            <ac:cxnSpMk id="37" creationId="{745CE70E-5D9A-4BC4-A949-BD31368F92F6}"/>
          </ac:cxnSpMkLst>
        </pc:cxnChg>
        <pc:cxnChg chg="add mod">
          <ac:chgData name="Cristian Chilipirea" userId="34ab170da5908fc4" providerId="LiveId" clId="{0F19A925-2ACE-4CE4-9C2F-EE532FD996EB}" dt="2021-04-26T22:36:28.851" v="1990" actId="14100"/>
          <ac:cxnSpMkLst>
            <pc:docMk/>
            <pc:sldMk cId="3241919935" sldId="284"/>
            <ac:cxnSpMk id="41" creationId="{3103F214-23BF-480F-B66D-33C06DD7724C}"/>
          </ac:cxnSpMkLst>
        </pc:cxnChg>
        <pc:cxnChg chg="add mod">
          <ac:chgData name="Cristian Chilipirea" userId="34ab170da5908fc4" providerId="LiveId" clId="{0F19A925-2ACE-4CE4-9C2F-EE532FD996EB}" dt="2021-04-26T22:33:42.234" v="1911" actId="571"/>
          <ac:cxnSpMkLst>
            <pc:docMk/>
            <pc:sldMk cId="3241919935" sldId="284"/>
            <ac:cxnSpMk id="42" creationId="{C3EB05CF-6CE0-4B58-B86F-59ADF234C772}"/>
          </ac:cxnSpMkLst>
        </pc:cxnChg>
        <pc:cxnChg chg="add mod">
          <ac:chgData name="Cristian Chilipirea" userId="34ab170da5908fc4" providerId="LiveId" clId="{0F19A925-2ACE-4CE4-9C2F-EE532FD996EB}" dt="2021-04-26T22:36:26.183" v="1989" actId="14100"/>
          <ac:cxnSpMkLst>
            <pc:docMk/>
            <pc:sldMk cId="3241919935" sldId="284"/>
            <ac:cxnSpMk id="43" creationId="{1F8CD3EC-1664-4FF3-8293-6057D29ACF96}"/>
          </ac:cxnSpMkLst>
        </pc:cxnChg>
        <pc:cxnChg chg="add mod">
          <ac:chgData name="Cristian Chilipirea" userId="34ab170da5908fc4" providerId="LiveId" clId="{0F19A925-2ACE-4CE4-9C2F-EE532FD996EB}" dt="2021-04-26T22:36:24.601" v="1988" actId="14100"/>
          <ac:cxnSpMkLst>
            <pc:docMk/>
            <pc:sldMk cId="3241919935" sldId="284"/>
            <ac:cxnSpMk id="44" creationId="{92F44073-B3DB-44F1-A35A-26A8B7CF283C}"/>
          </ac:cxnSpMkLst>
        </pc:cxnChg>
        <pc:cxnChg chg="add mod">
          <ac:chgData name="Cristian Chilipirea" userId="34ab170da5908fc4" providerId="LiveId" clId="{0F19A925-2ACE-4CE4-9C2F-EE532FD996EB}" dt="2021-04-26T22:34:13.312" v="1923" actId="1076"/>
          <ac:cxnSpMkLst>
            <pc:docMk/>
            <pc:sldMk cId="3241919935" sldId="284"/>
            <ac:cxnSpMk id="46" creationId="{5D3E12D2-52C5-492D-9935-4B023D64EF98}"/>
          </ac:cxnSpMkLst>
        </pc:cxnChg>
        <pc:cxnChg chg="add mod">
          <ac:chgData name="Cristian Chilipirea" userId="34ab170da5908fc4" providerId="LiveId" clId="{0F19A925-2ACE-4CE4-9C2F-EE532FD996EB}" dt="2021-04-26T22:34:59.007" v="1943" actId="14100"/>
          <ac:cxnSpMkLst>
            <pc:docMk/>
            <pc:sldMk cId="3241919935" sldId="284"/>
            <ac:cxnSpMk id="47" creationId="{A98A2783-4871-4E45-B38B-2BB4AD818AF7}"/>
          </ac:cxnSpMkLst>
        </pc:cxnChg>
        <pc:cxnChg chg="add mod">
          <ac:chgData name="Cristian Chilipirea" userId="34ab170da5908fc4" providerId="LiveId" clId="{0F19A925-2ACE-4CE4-9C2F-EE532FD996EB}" dt="2021-04-26T22:34:57.601" v="1942" actId="14100"/>
          <ac:cxnSpMkLst>
            <pc:docMk/>
            <pc:sldMk cId="3241919935" sldId="284"/>
            <ac:cxnSpMk id="49" creationId="{F8DAF4F3-D624-4CF0-80BA-B07B367F9F2A}"/>
          </ac:cxnSpMkLst>
        </pc:cxnChg>
        <pc:cxnChg chg="add mod">
          <ac:chgData name="Cristian Chilipirea" userId="34ab170da5908fc4" providerId="LiveId" clId="{0F19A925-2ACE-4CE4-9C2F-EE532FD996EB}" dt="2021-04-26T22:34:52.682" v="1941" actId="14100"/>
          <ac:cxnSpMkLst>
            <pc:docMk/>
            <pc:sldMk cId="3241919935" sldId="284"/>
            <ac:cxnSpMk id="51" creationId="{0BA1579D-7122-4F76-B6A4-E8BDDF0CECDA}"/>
          </ac:cxnSpMkLst>
        </pc:cxnChg>
        <pc:cxnChg chg="add mod">
          <ac:chgData name="Cristian Chilipirea" userId="34ab170da5908fc4" providerId="LiveId" clId="{0F19A925-2ACE-4CE4-9C2F-EE532FD996EB}" dt="2021-04-26T22:34:50.161" v="1940" actId="14100"/>
          <ac:cxnSpMkLst>
            <pc:docMk/>
            <pc:sldMk cId="3241919935" sldId="284"/>
            <ac:cxnSpMk id="52" creationId="{0D7A4FCB-99B8-44B0-8392-26033289E7A7}"/>
          </ac:cxnSpMkLst>
        </pc:cxnChg>
        <pc:cxnChg chg="add mod">
          <ac:chgData name="Cristian Chilipirea" userId="34ab170da5908fc4" providerId="LiveId" clId="{0F19A925-2ACE-4CE4-9C2F-EE532FD996EB}" dt="2021-04-26T22:34:48.059" v="1939" actId="14100"/>
          <ac:cxnSpMkLst>
            <pc:docMk/>
            <pc:sldMk cId="3241919935" sldId="284"/>
            <ac:cxnSpMk id="53" creationId="{9D7AFE1B-27A4-4689-8ED0-DB7F09A4DC8D}"/>
          </ac:cxnSpMkLst>
        </pc:cxnChg>
        <pc:cxnChg chg="add mod">
          <ac:chgData name="Cristian Chilipirea" userId="34ab170da5908fc4" providerId="LiveId" clId="{0F19A925-2ACE-4CE4-9C2F-EE532FD996EB}" dt="2021-04-26T22:34:44.509" v="1936" actId="14100"/>
          <ac:cxnSpMkLst>
            <pc:docMk/>
            <pc:sldMk cId="3241919935" sldId="284"/>
            <ac:cxnSpMk id="54" creationId="{71259377-F958-43CD-B98D-DEA54428FCBE}"/>
          </ac:cxnSpMkLst>
        </pc:cxnChg>
        <pc:cxnChg chg="add mod">
          <ac:chgData name="Cristian Chilipirea" userId="34ab170da5908fc4" providerId="LiveId" clId="{0F19A925-2ACE-4CE4-9C2F-EE532FD996EB}" dt="2021-04-26T22:34:42.313" v="1935" actId="14100"/>
          <ac:cxnSpMkLst>
            <pc:docMk/>
            <pc:sldMk cId="3241919935" sldId="284"/>
            <ac:cxnSpMk id="55" creationId="{802AEB89-7A22-4FFF-AA91-0B5C5BA0A8AB}"/>
          </ac:cxnSpMkLst>
        </pc:cxnChg>
        <pc:cxnChg chg="add mod">
          <ac:chgData name="Cristian Chilipirea" userId="34ab170da5908fc4" providerId="LiveId" clId="{0F19A925-2ACE-4CE4-9C2F-EE532FD996EB}" dt="2021-04-26T22:34:39.277" v="1934" actId="14100"/>
          <ac:cxnSpMkLst>
            <pc:docMk/>
            <pc:sldMk cId="3241919935" sldId="284"/>
            <ac:cxnSpMk id="56" creationId="{FD0D4A04-5953-477E-8148-965FD05FF42B}"/>
          </ac:cxnSpMkLst>
        </pc:cxnChg>
        <pc:cxnChg chg="add mod">
          <ac:chgData name="Cristian Chilipirea" userId="34ab170da5908fc4" providerId="LiveId" clId="{0F19A925-2ACE-4CE4-9C2F-EE532FD996EB}" dt="2021-04-26T22:35:11.605" v="1948" actId="14100"/>
          <ac:cxnSpMkLst>
            <pc:docMk/>
            <pc:sldMk cId="3241919935" sldId="284"/>
            <ac:cxnSpMk id="66" creationId="{CE1B9799-5B2E-4A3C-AD6C-26EA0855115C}"/>
          </ac:cxnSpMkLst>
        </pc:cxnChg>
        <pc:cxnChg chg="add mod">
          <ac:chgData name="Cristian Chilipirea" userId="34ab170da5908fc4" providerId="LiveId" clId="{0F19A925-2ACE-4CE4-9C2F-EE532FD996EB}" dt="2021-04-26T22:35:24.105" v="1954" actId="14100"/>
          <ac:cxnSpMkLst>
            <pc:docMk/>
            <pc:sldMk cId="3241919935" sldId="284"/>
            <ac:cxnSpMk id="69" creationId="{0829EABF-5F79-437C-B2A3-D4923B1D0A0C}"/>
          </ac:cxnSpMkLst>
        </pc:cxnChg>
        <pc:cxnChg chg="add mod">
          <ac:chgData name="Cristian Chilipirea" userId="34ab170da5908fc4" providerId="LiveId" clId="{0F19A925-2ACE-4CE4-9C2F-EE532FD996EB}" dt="2021-04-26T22:35:26.396" v="1955" actId="14100"/>
          <ac:cxnSpMkLst>
            <pc:docMk/>
            <pc:sldMk cId="3241919935" sldId="284"/>
            <ac:cxnSpMk id="70" creationId="{06A97694-C979-4A8D-B9D8-2EAAC5655E08}"/>
          </ac:cxnSpMkLst>
        </pc:cxnChg>
        <pc:cxnChg chg="add mod">
          <ac:chgData name="Cristian Chilipirea" userId="34ab170da5908fc4" providerId="LiveId" clId="{0F19A925-2ACE-4CE4-9C2F-EE532FD996EB}" dt="2021-04-26T22:35:28.293" v="1956" actId="14100"/>
          <ac:cxnSpMkLst>
            <pc:docMk/>
            <pc:sldMk cId="3241919935" sldId="284"/>
            <ac:cxnSpMk id="71" creationId="{007C58C0-DB4C-47EB-BEF0-446D0686B338}"/>
          </ac:cxnSpMkLst>
        </pc:cxnChg>
        <pc:cxnChg chg="add mod">
          <ac:chgData name="Cristian Chilipirea" userId="34ab170da5908fc4" providerId="LiveId" clId="{0F19A925-2ACE-4CE4-9C2F-EE532FD996EB}" dt="2021-04-26T22:35:21.671" v="1953" actId="14100"/>
          <ac:cxnSpMkLst>
            <pc:docMk/>
            <pc:sldMk cId="3241919935" sldId="284"/>
            <ac:cxnSpMk id="72" creationId="{C2BB0A3C-E69C-4820-AB4B-ED796C399137}"/>
          </ac:cxnSpMkLst>
        </pc:cxnChg>
      </pc:sldChg>
      <pc:sldChg chg="addSp delSp modSp new mod">
        <pc:chgData name="Cristian Chilipirea" userId="34ab170da5908fc4" providerId="LiveId" clId="{0F19A925-2ACE-4CE4-9C2F-EE532FD996EB}" dt="2021-04-26T22:37:32.947" v="2015" actId="1076"/>
        <pc:sldMkLst>
          <pc:docMk/>
          <pc:sldMk cId="2876362613" sldId="285"/>
        </pc:sldMkLst>
        <pc:spChg chg="del">
          <ac:chgData name="Cristian Chilipirea" userId="34ab170da5908fc4" providerId="LiveId" clId="{0F19A925-2ACE-4CE4-9C2F-EE532FD996EB}" dt="2021-04-26T22:37:26.761" v="2010" actId="478"/>
          <ac:spMkLst>
            <pc:docMk/>
            <pc:sldMk cId="2876362613" sldId="285"/>
            <ac:spMk id="4" creationId="{8F901CC0-6647-479C-907B-7AFBFD6B16BB}"/>
          </ac:spMkLst>
        </pc:spChg>
        <pc:picChg chg="add mod">
          <ac:chgData name="Cristian Chilipirea" userId="34ab170da5908fc4" providerId="LiveId" clId="{0F19A925-2ACE-4CE4-9C2F-EE532FD996EB}" dt="2021-04-26T22:37:32.947" v="2015" actId="1076"/>
          <ac:picMkLst>
            <pc:docMk/>
            <pc:sldMk cId="2876362613" sldId="285"/>
            <ac:picMk id="6" creationId="{D1E2C134-3316-427B-8E13-3532DC187606}"/>
          </ac:picMkLst>
        </pc:picChg>
      </pc:sldChg>
      <pc:sldChg chg="addSp delSp modSp new mod">
        <pc:chgData name="Cristian Chilipirea" userId="34ab170da5908fc4" providerId="LiveId" clId="{0F19A925-2ACE-4CE4-9C2F-EE532FD996EB}" dt="2021-04-26T22:39:07.078" v="2059" actId="20577"/>
        <pc:sldMkLst>
          <pc:docMk/>
          <pc:sldMk cId="1856140273" sldId="286"/>
        </pc:sldMkLst>
        <pc:spChg chg="del">
          <ac:chgData name="Cristian Chilipirea" userId="34ab170da5908fc4" providerId="LiveId" clId="{0F19A925-2ACE-4CE4-9C2F-EE532FD996EB}" dt="2021-04-26T22:37:52.837" v="2017" actId="478"/>
          <ac:spMkLst>
            <pc:docMk/>
            <pc:sldMk cId="1856140273" sldId="286"/>
            <ac:spMk id="4" creationId="{B03710B3-6FDA-4A9E-94B7-B812CF21F917}"/>
          </ac:spMkLst>
        </pc:spChg>
        <pc:spChg chg="add mod">
          <ac:chgData name="Cristian Chilipirea" userId="34ab170da5908fc4" providerId="LiveId" clId="{0F19A925-2ACE-4CE4-9C2F-EE532FD996EB}" dt="2021-04-26T22:38:35.329" v="2039" actId="1076"/>
          <ac:spMkLst>
            <pc:docMk/>
            <pc:sldMk cId="1856140273" sldId="286"/>
            <ac:spMk id="9" creationId="{1CF5FCEF-E6BF-4648-B9B9-A089703CC808}"/>
          </ac:spMkLst>
        </pc:spChg>
        <pc:spChg chg="add mod">
          <ac:chgData name="Cristian Chilipirea" userId="34ab170da5908fc4" providerId="LiveId" clId="{0F19A925-2ACE-4CE4-9C2F-EE532FD996EB}" dt="2021-04-26T22:39:07.078" v="2059" actId="20577"/>
          <ac:spMkLst>
            <pc:docMk/>
            <pc:sldMk cId="1856140273" sldId="286"/>
            <ac:spMk id="12" creationId="{6196C57D-2C23-4682-8D0E-6210CBB67D85}"/>
          </ac:spMkLst>
        </pc:spChg>
        <pc:picChg chg="add mod">
          <ac:chgData name="Cristian Chilipirea" userId="34ab170da5908fc4" providerId="LiveId" clId="{0F19A925-2ACE-4CE4-9C2F-EE532FD996EB}" dt="2021-04-26T22:37:57.113" v="2022" actId="1076"/>
          <ac:picMkLst>
            <pc:docMk/>
            <pc:sldMk cId="1856140273" sldId="286"/>
            <ac:picMk id="6" creationId="{5E1E5B9F-A13D-4A44-A748-45EA84095330}"/>
          </ac:picMkLst>
        </pc:picChg>
        <pc:picChg chg="add mod">
          <ac:chgData name="Cristian Chilipirea" userId="34ab170da5908fc4" providerId="LiveId" clId="{0F19A925-2ACE-4CE4-9C2F-EE532FD996EB}" dt="2021-04-26T22:38:26.952" v="2027" actId="1076"/>
          <ac:picMkLst>
            <pc:docMk/>
            <pc:sldMk cId="1856140273" sldId="286"/>
            <ac:picMk id="8" creationId="{7ED0647D-3ECE-482D-8B86-F404839D3B05}"/>
          </ac:picMkLst>
        </pc:picChg>
        <pc:picChg chg="add mod">
          <ac:chgData name="Cristian Chilipirea" userId="34ab170da5908fc4" providerId="LiveId" clId="{0F19A925-2ACE-4CE4-9C2F-EE532FD996EB}" dt="2021-04-26T22:38:58.589" v="2045" actId="14100"/>
          <ac:picMkLst>
            <pc:docMk/>
            <pc:sldMk cId="1856140273" sldId="286"/>
            <ac:picMk id="11" creationId="{D865643A-E357-4C39-B77C-7E59C2793050}"/>
          </ac:picMkLst>
        </pc:picChg>
      </pc:sldChg>
      <pc:sldChg chg="modSp new mod">
        <pc:chgData name="Cristian Chilipirea" userId="34ab170da5908fc4" providerId="LiveId" clId="{0F19A925-2ACE-4CE4-9C2F-EE532FD996EB}" dt="2021-04-26T22:40:13.803" v="2072" actId="207"/>
        <pc:sldMkLst>
          <pc:docMk/>
          <pc:sldMk cId="3872301924" sldId="287"/>
        </pc:sldMkLst>
        <pc:spChg chg="mod">
          <ac:chgData name="Cristian Chilipirea" userId="34ab170da5908fc4" providerId="LiveId" clId="{0F19A925-2ACE-4CE4-9C2F-EE532FD996EB}" dt="2021-04-26T22:39:19.537" v="2063" actId="20577"/>
          <ac:spMkLst>
            <pc:docMk/>
            <pc:sldMk cId="3872301924" sldId="287"/>
            <ac:spMk id="3" creationId="{B76105AD-F86C-4118-A4D7-D56B19C7B359}"/>
          </ac:spMkLst>
        </pc:spChg>
        <pc:spChg chg="mod">
          <ac:chgData name="Cristian Chilipirea" userId="34ab170da5908fc4" providerId="LiveId" clId="{0F19A925-2ACE-4CE4-9C2F-EE532FD996EB}" dt="2021-04-26T22:40:13.803" v="2072" actId="207"/>
          <ac:spMkLst>
            <pc:docMk/>
            <pc:sldMk cId="3872301924" sldId="287"/>
            <ac:spMk id="4" creationId="{A5C99BA1-DB8B-4BF7-BC78-1F28C6F95B47}"/>
          </ac:spMkLst>
        </pc:spChg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F55D54D8-CB5B-7442-9AE3-80A21595AAD3}"/>
    <pc:docChg chg="undo redo custSel addSld delSld modSld sldOrd">
      <pc:chgData name="Cristian Chilipirea" userId="34ab170da5908fc4" providerId="LiveId" clId="{F55D54D8-CB5B-7442-9AE3-80A21595AAD3}" dt="2021-11-21T10:44:11.003" v="1269" actId="20577"/>
      <pc:docMkLst>
        <pc:docMk/>
      </pc:docMkLst>
      <pc:sldChg chg="modSp new mod">
        <pc:chgData name="Cristian Chilipirea" userId="34ab170da5908fc4" providerId="LiveId" clId="{F55D54D8-CB5B-7442-9AE3-80A21595AAD3}" dt="2021-11-21T10:29:10.741" v="1155" actId="20577"/>
        <pc:sldMkLst>
          <pc:docMk/>
          <pc:sldMk cId="1837372134" sldId="710"/>
        </pc:sldMkLst>
        <pc:spChg chg="mod">
          <ac:chgData name="Cristian Chilipirea" userId="34ab170da5908fc4" providerId="LiveId" clId="{F55D54D8-CB5B-7442-9AE3-80A21595AAD3}" dt="2021-11-21T10:29:10.741" v="1155" actId="20577"/>
          <ac:spMkLst>
            <pc:docMk/>
            <pc:sldMk cId="1837372134" sldId="710"/>
            <ac:spMk id="3" creationId="{C04B69DD-417C-0746-8B5E-41B23A3578FE}"/>
          </ac:spMkLst>
        </pc:spChg>
        <pc:spChg chg="mod">
          <ac:chgData name="Cristian Chilipirea" userId="34ab170da5908fc4" providerId="LiveId" clId="{F55D54D8-CB5B-7442-9AE3-80A21595AAD3}" dt="2021-11-21T07:18:23.800" v="53" actId="207"/>
          <ac:spMkLst>
            <pc:docMk/>
            <pc:sldMk cId="1837372134" sldId="710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813562570" sldId="710"/>
        </pc:sldMkLst>
      </pc:sldChg>
      <pc:sldChg chg="modSp add mod ord">
        <pc:chgData name="Cristian Chilipirea" userId="34ab170da5908fc4" providerId="LiveId" clId="{F55D54D8-CB5B-7442-9AE3-80A21595AAD3}" dt="2021-11-21T07:23:57.641" v="124" actId="20578"/>
        <pc:sldMkLst>
          <pc:docMk/>
          <pc:sldMk cId="2134697138" sldId="711"/>
        </pc:sldMkLst>
        <pc:spChg chg="mod">
          <ac:chgData name="Cristian Chilipirea" userId="34ab170da5908fc4" providerId="LiveId" clId="{F55D54D8-CB5B-7442-9AE3-80A21595AAD3}" dt="2021-11-21T07:22:06.205" v="122" actId="790"/>
          <ac:spMkLst>
            <pc:docMk/>
            <pc:sldMk cId="2134697138" sldId="711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658188861" sldId="711"/>
        </pc:sldMkLst>
      </pc:sldChg>
      <pc:sldChg chg="modSp add mod">
        <pc:chgData name="Cristian Chilipirea" userId="34ab170da5908fc4" providerId="LiveId" clId="{F55D54D8-CB5B-7442-9AE3-80A21595AAD3}" dt="2021-11-21T07:25:15.380" v="213" actId="20577"/>
        <pc:sldMkLst>
          <pc:docMk/>
          <pc:sldMk cId="1920943309" sldId="712"/>
        </pc:sldMkLst>
        <pc:spChg chg="mod">
          <ac:chgData name="Cristian Chilipirea" userId="34ab170da5908fc4" providerId="LiveId" clId="{F55D54D8-CB5B-7442-9AE3-80A21595AAD3}" dt="2021-11-21T07:25:15.380" v="213" actId="20577"/>
          <ac:spMkLst>
            <pc:docMk/>
            <pc:sldMk cId="1920943309" sldId="712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287459556" sldId="712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423670107" sldId="713"/>
        </pc:sldMkLst>
      </pc:sldChg>
      <pc:sldChg chg="modSp add mod ord">
        <pc:chgData name="Cristian Chilipirea" userId="34ab170da5908fc4" providerId="LiveId" clId="{F55D54D8-CB5B-7442-9AE3-80A21595AAD3}" dt="2021-11-21T07:26:09.925" v="249" actId="20577"/>
        <pc:sldMkLst>
          <pc:docMk/>
          <pc:sldMk cId="3542730784" sldId="713"/>
        </pc:sldMkLst>
        <pc:spChg chg="mod">
          <ac:chgData name="Cristian Chilipirea" userId="34ab170da5908fc4" providerId="LiveId" clId="{F55D54D8-CB5B-7442-9AE3-80A21595AAD3}" dt="2021-11-21T07:26:09.925" v="249" actId="20577"/>
          <ac:spMkLst>
            <pc:docMk/>
            <pc:sldMk cId="3542730784" sldId="713"/>
            <ac:spMk id="4" creationId="{D0633158-A2D9-9F4C-B866-168A7AF0F705}"/>
          </ac:spMkLst>
        </pc:spChg>
      </pc:sldChg>
      <pc:sldChg chg="modSp add mod ord">
        <pc:chgData name="Cristian Chilipirea" userId="34ab170da5908fc4" providerId="LiveId" clId="{F55D54D8-CB5B-7442-9AE3-80A21595AAD3}" dt="2021-11-21T09:13:07.398" v="384" actId="207"/>
        <pc:sldMkLst>
          <pc:docMk/>
          <pc:sldMk cId="850668663" sldId="714"/>
        </pc:sldMkLst>
        <pc:spChg chg="mod">
          <ac:chgData name="Cristian Chilipirea" userId="34ab170da5908fc4" providerId="LiveId" clId="{F55D54D8-CB5B-7442-9AE3-80A21595AAD3}" dt="2021-11-21T09:13:07.398" v="384" actId="207"/>
          <ac:spMkLst>
            <pc:docMk/>
            <pc:sldMk cId="850668663" sldId="714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789938214" sldId="714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790865018" sldId="715"/>
        </pc:sldMkLst>
      </pc:sldChg>
      <pc:sldChg chg="new">
        <pc:chgData name="Cristian Chilipirea" userId="34ab170da5908fc4" providerId="LiveId" clId="{F55D54D8-CB5B-7442-9AE3-80A21595AAD3}" dt="2021-11-21T08:55:42.117" v="300" actId="680"/>
        <pc:sldMkLst>
          <pc:docMk/>
          <pc:sldMk cId="2782328080" sldId="715"/>
        </pc:sldMkLst>
      </pc:sldChg>
      <pc:sldChg chg="modSp new mod">
        <pc:chgData name="Cristian Chilipirea" userId="34ab170da5908fc4" providerId="LiveId" clId="{F55D54D8-CB5B-7442-9AE3-80A21595AAD3}" dt="2021-11-21T09:18:03.602" v="389" actId="207"/>
        <pc:sldMkLst>
          <pc:docMk/>
          <pc:sldMk cId="444721102" sldId="716"/>
        </pc:sldMkLst>
        <pc:spChg chg="mod">
          <ac:chgData name="Cristian Chilipirea" userId="34ab170da5908fc4" providerId="LiveId" clId="{F55D54D8-CB5B-7442-9AE3-80A21595AAD3}" dt="2021-11-21T08:55:57.515" v="343" actId="20577"/>
          <ac:spMkLst>
            <pc:docMk/>
            <pc:sldMk cId="444721102" sldId="716"/>
            <ac:spMk id="3" creationId="{E8A7EF3B-F1A1-DB48-974D-78F497F44C42}"/>
          </ac:spMkLst>
        </pc:spChg>
        <pc:spChg chg="mod">
          <ac:chgData name="Cristian Chilipirea" userId="34ab170da5908fc4" providerId="LiveId" clId="{F55D54D8-CB5B-7442-9AE3-80A21595AAD3}" dt="2021-11-21T09:18:03.602" v="389" actId="207"/>
          <ac:spMkLst>
            <pc:docMk/>
            <pc:sldMk cId="444721102" sldId="716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4198878625" sldId="716"/>
        </pc:sldMkLst>
      </pc:sldChg>
      <pc:sldChg chg="modSp add mod">
        <pc:chgData name="Cristian Chilipirea" userId="34ab170da5908fc4" providerId="LiveId" clId="{F55D54D8-CB5B-7442-9AE3-80A21595AAD3}" dt="2021-11-21T09:28:26.537" v="461" actId="20577"/>
        <pc:sldMkLst>
          <pc:docMk/>
          <pc:sldMk cId="1897414977" sldId="717"/>
        </pc:sldMkLst>
        <pc:spChg chg="mod">
          <ac:chgData name="Cristian Chilipirea" userId="34ab170da5908fc4" providerId="LiveId" clId="{F55D54D8-CB5B-7442-9AE3-80A21595AAD3}" dt="2021-11-21T09:28:26.537" v="461" actId="20577"/>
          <ac:spMkLst>
            <pc:docMk/>
            <pc:sldMk cId="1897414977" sldId="717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902479786" sldId="717"/>
        </pc:sldMkLst>
      </pc:sldChg>
      <pc:sldChg chg="modSp add mod ord">
        <pc:chgData name="Cristian Chilipirea" userId="34ab170da5908fc4" providerId="LiveId" clId="{F55D54D8-CB5B-7442-9AE3-80A21595AAD3}" dt="2021-11-21T09:32:21.592" v="520" actId="207"/>
        <pc:sldMkLst>
          <pc:docMk/>
          <pc:sldMk cId="1327196736" sldId="718"/>
        </pc:sldMkLst>
        <pc:spChg chg="mod">
          <ac:chgData name="Cristian Chilipirea" userId="34ab170da5908fc4" providerId="LiveId" clId="{F55D54D8-CB5B-7442-9AE3-80A21595AAD3}" dt="2021-11-21T09:32:21.592" v="520" actId="207"/>
          <ac:spMkLst>
            <pc:docMk/>
            <pc:sldMk cId="1327196736" sldId="718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901288008" sldId="718"/>
        </pc:sldMkLst>
      </pc:sldChg>
      <pc:sldChg chg="modSp add mod ord">
        <pc:chgData name="Cristian Chilipirea" userId="34ab170da5908fc4" providerId="LiveId" clId="{F55D54D8-CB5B-7442-9AE3-80A21595AAD3}" dt="2021-11-21T09:42:48.072" v="615" actId="20577"/>
        <pc:sldMkLst>
          <pc:docMk/>
          <pc:sldMk cId="1185664921" sldId="719"/>
        </pc:sldMkLst>
        <pc:spChg chg="mod">
          <ac:chgData name="Cristian Chilipirea" userId="34ab170da5908fc4" providerId="LiveId" clId="{F55D54D8-CB5B-7442-9AE3-80A21595AAD3}" dt="2021-11-21T09:42:48.072" v="615" actId="20577"/>
          <ac:spMkLst>
            <pc:docMk/>
            <pc:sldMk cId="1185664921" sldId="719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953187325" sldId="719"/>
        </pc:sldMkLst>
      </pc:sldChg>
      <pc:sldChg chg="modSp add mod ord">
        <pc:chgData name="Cristian Chilipirea" userId="34ab170da5908fc4" providerId="LiveId" clId="{F55D54D8-CB5B-7442-9AE3-80A21595AAD3}" dt="2021-11-21T09:43:27.599" v="645" actId="20577"/>
        <pc:sldMkLst>
          <pc:docMk/>
          <pc:sldMk cId="710792472" sldId="720"/>
        </pc:sldMkLst>
        <pc:spChg chg="mod">
          <ac:chgData name="Cristian Chilipirea" userId="34ab170da5908fc4" providerId="LiveId" clId="{F55D54D8-CB5B-7442-9AE3-80A21595AAD3}" dt="2021-11-21T09:43:27.599" v="645" actId="20577"/>
          <ac:spMkLst>
            <pc:docMk/>
            <pc:sldMk cId="710792472" sldId="720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4274310392" sldId="720"/>
        </pc:sldMkLst>
      </pc:sldChg>
      <pc:sldChg chg="modSp add mod ord">
        <pc:chgData name="Cristian Chilipirea" userId="34ab170da5908fc4" providerId="LiveId" clId="{F55D54D8-CB5B-7442-9AE3-80A21595AAD3}" dt="2021-11-21T09:49:47.783" v="738" actId="20577"/>
        <pc:sldMkLst>
          <pc:docMk/>
          <pc:sldMk cId="1035714603" sldId="721"/>
        </pc:sldMkLst>
        <pc:spChg chg="mod">
          <ac:chgData name="Cristian Chilipirea" userId="34ab170da5908fc4" providerId="LiveId" clId="{F55D54D8-CB5B-7442-9AE3-80A21595AAD3}" dt="2021-11-21T09:49:47.783" v="738" actId="20577"/>
          <ac:spMkLst>
            <pc:docMk/>
            <pc:sldMk cId="1035714603" sldId="721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669684622" sldId="721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763476325" sldId="722"/>
        </pc:sldMkLst>
      </pc:sldChg>
      <pc:sldChg chg="modSp add mod ord">
        <pc:chgData name="Cristian Chilipirea" userId="34ab170da5908fc4" providerId="LiveId" clId="{F55D54D8-CB5B-7442-9AE3-80A21595AAD3}" dt="2021-11-21T10:15:14.450" v="1089" actId="790"/>
        <pc:sldMkLst>
          <pc:docMk/>
          <pc:sldMk cId="3922851831" sldId="722"/>
        </pc:sldMkLst>
        <pc:spChg chg="mod">
          <ac:chgData name="Cristian Chilipirea" userId="34ab170da5908fc4" providerId="LiveId" clId="{F55D54D8-CB5B-7442-9AE3-80A21595AAD3}" dt="2021-11-21T10:15:14.450" v="1089" actId="790"/>
          <ac:spMkLst>
            <pc:docMk/>
            <pc:sldMk cId="3922851831" sldId="722"/>
            <ac:spMk id="4" creationId="{FA91D514-4FD6-B84F-937D-DC3176E97DFC}"/>
          </ac:spMkLst>
        </pc:spChg>
      </pc:sldChg>
      <pc:sldChg chg="new">
        <pc:chgData name="Cristian Chilipirea" userId="34ab170da5908fc4" providerId="LiveId" clId="{F55D54D8-CB5B-7442-9AE3-80A21595AAD3}" dt="2021-11-21T09:54:17.314" v="750" actId="680"/>
        <pc:sldMkLst>
          <pc:docMk/>
          <pc:sldMk cId="641660549" sldId="723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032683005" sldId="723"/>
        </pc:sldMkLst>
      </pc:sldChg>
      <pc:sldChg chg="modSp new mod">
        <pc:chgData name="Cristian Chilipirea" userId="34ab170da5908fc4" providerId="LiveId" clId="{F55D54D8-CB5B-7442-9AE3-80A21595AAD3}" dt="2021-11-21T10:29:24.646" v="1173" actId="20577"/>
        <pc:sldMkLst>
          <pc:docMk/>
          <pc:sldMk cId="779365773" sldId="724"/>
        </pc:sldMkLst>
        <pc:spChg chg="mod">
          <ac:chgData name="Cristian Chilipirea" userId="34ab170da5908fc4" providerId="LiveId" clId="{F55D54D8-CB5B-7442-9AE3-80A21595AAD3}" dt="2021-11-21T10:29:24.646" v="1173" actId="20577"/>
          <ac:spMkLst>
            <pc:docMk/>
            <pc:sldMk cId="779365773" sldId="724"/>
            <ac:spMk id="3" creationId="{E1D0D3F4-1949-224B-927F-327843C589B1}"/>
          </ac:spMkLst>
        </pc:spChg>
        <pc:spChg chg="mod">
          <ac:chgData name="Cristian Chilipirea" userId="34ab170da5908fc4" providerId="LiveId" clId="{F55D54D8-CB5B-7442-9AE3-80A21595AAD3}" dt="2021-11-21T09:58:35.222" v="814" actId="207"/>
          <ac:spMkLst>
            <pc:docMk/>
            <pc:sldMk cId="779365773" sldId="724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931738071" sldId="724"/>
        </pc:sldMkLst>
      </pc:sldChg>
      <pc:sldChg chg="modSp add mod">
        <pc:chgData name="Cristian Chilipirea" userId="34ab170da5908fc4" providerId="LiveId" clId="{F55D54D8-CB5B-7442-9AE3-80A21595AAD3}" dt="2021-11-21T10:03:01.536" v="873" actId="20577"/>
        <pc:sldMkLst>
          <pc:docMk/>
          <pc:sldMk cId="2442435997" sldId="725"/>
        </pc:sldMkLst>
        <pc:spChg chg="mod">
          <ac:chgData name="Cristian Chilipirea" userId="34ab170da5908fc4" providerId="LiveId" clId="{F55D54D8-CB5B-7442-9AE3-80A21595AAD3}" dt="2021-11-21T10:03:01.536" v="873" actId="20577"/>
          <ac:spMkLst>
            <pc:docMk/>
            <pc:sldMk cId="2442435997" sldId="725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712021079" sldId="725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475045877" sldId="726"/>
        </pc:sldMkLst>
      </pc:sldChg>
      <pc:sldChg chg="modSp add mod ord">
        <pc:chgData name="Cristian Chilipirea" userId="34ab170da5908fc4" providerId="LiveId" clId="{F55D54D8-CB5B-7442-9AE3-80A21595AAD3}" dt="2021-11-21T10:06:16.902" v="919" actId="207"/>
        <pc:sldMkLst>
          <pc:docMk/>
          <pc:sldMk cId="2136068971" sldId="726"/>
        </pc:sldMkLst>
        <pc:spChg chg="mod">
          <ac:chgData name="Cristian Chilipirea" userId="34ab170da5908fc4" providerId="LiveId" clId="{F55D54D8-CB5B-7442-9AE3-80A21595AAD3}" dt="2021-11-21T10:06:16.902" v="919" actId="207"/>
          <ac:spMkLst>
            <pc:docMk/>
            <pc:sldMk cId="2136068971" sldId="726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942025971" sldId="727"/>
        </pc:sldMkLst>
      </pc:sldChg>
      <pc:sldChg chg="modSp add mod ord">
        <pc:chgData name="Cristian Chilipirea" userId="34ab170da5908fc4" providerId="LiveId" clId="{F55D54D8-CB5B-7442-9AE3-80A21595AAD3}" dt="2021-11-21T10:07:46.287" v="1003" actId="20577"/>
        <pc:sldMkLst>
          <pc:docMk/>
          <pc:sldMk cId="3682363642" sldId="727"/>
        </pc:sldMkLst>
        <pc:spChg chg="mod">
          <ac:chgData name="Cristian Chilipirea" userId="34ab170da5908fc4" providerId="LiveId" clId="{F55D54D8-CB5B-7442-9AE3-80A21595AAD3}" dt="2021-11-21T10:07:46.287" v="1003" actId="20577"/>
          <ac:spMkLst>
            <pc:docMk/>
            <pc:sldMk cId="3682363642" sldId="727"/>
            <ac:spMk id="4" creationId="{EE760532-871F-AB41-BEC7-3AD950279FE0}"/>
          </ac:spMkLst>
        </pc:spChg>
      </pc:sldChg>
      <pc:sldChg chg="modSp add mod ord">
        <pc:chgData name="Cristian Chilipirea" userId="34ab170da5908fc4" providerId="LiveId" clId="{F55D54D8-CB5B-7442-9AE3-80A21595AAD3}" dt="2021-11-21T10:14:30.722" v="1054" actId="20577"/>
        <pc:sldMkLst>
          <pc:docMk/>
          <pc:sldMk cId="1503003254" sldId="728"/>
        </pc:sldMkLst>
        <pc:spChg chg="mod">
          <ac:chgData name="Cristian Chilipirea" userId="34ab170da5908fc4" providerId="LiveId" clId="{F55D54D8-CB5B-7442-9AE3-80A21595AAD3}" dt="2021-11-21T10:14:30.722" v="1054" actId="20577"/>
          <ac:spMkLst>
            <pc:docMk/>
            <pc:sldMk cId="1503003254" sldId="728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646723221" sldId="728"/>
        </pc:sldMkLst>
      </pc:sldChg>
      <pc:sldChg chg="modSp add mod ord">
        <pc:chgData name="Cristian Chilipirea" userId="34ab170da5908fc4" providerId="LiveId" clId="{F55D54D8-CB5B-7442-9AE3-80A21595AAD3}" dt="2021-11-21T10:14:48.728" v="1086" actId="5793"/>
        <pc:sldMkLst>
          <pc:docMk/>
          <pc:sldMk cId="227665008" sldId="729"/>
        </pc:sldMkLst>
        <pc:spChg chg="mod">
          <ac:chgData name="Cristian Chilipirea" userId="34ab170da5908fc4" providerId="LiveId" clId="{F55D54D8-CB5B-7442-9AE3-80A21595AAD3}" dt="2021-11-21T10:14:48.728" v="1086" actId="5793"/>
          <ac:spMkLst>
            <pc:docMk/>
            <pc:sldMk cId="227665008" sldId="729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183233071" sldId="729"/>
        </pc:sldMkLst>
      </pc:sldChg>
      <pc:sldChg chg="modSp add mod ord">
        <pc:chgData name="Cristian Chilipirea" userId="34ab170da5908fc4" providerId="LiveId" clId="{F55D54D8-CB5B-7442-9AE3-80A21595AAD3}" dt="2021-11-21T10:15:21.704" v="1091" actId="20577"/>
        <pc:sldMkLst>
          <pc:docMk/>
          <pc:sldMk cId="1792251378" sldId="730"/>
        </pc:sldMkLst>
        <pc:spChg chg="mod">
          <ac:chgData name="Cristian Chilipirea" userId="34ab170da5908fc4" providerId="LiveId" clId="{F55D54D8-CB5B-7442-9AE3-80A21595AAD3}" dt="2021-11-21T10:15:21.704" v="1091" actId="20577"/>
          <ac:spMkLst>
            <pc:docMk/>
            <pc:sldMk cId="1792251378" sldId="730"/>
            <ac:spMk id="4" creationId="{EE760532-871F-AB41-BEC7-3AD950279FE0}"/>
          </ac:spMkLst>
        </pc:spChg>
      </pc:sldChg>
      <pc:sldChg chg="new">
        <pc:chgData name="Cristian Chilipirea" userId="34ab170da5908fc4" providerId="LiveId" clId="{F55D54D8-CB5B-7442-9AE3-80A21595AAD3}" dt="2021-11-21T10:20:13.122" v="1092" actId="680"/>
        <pc:sldMkLst>
          <pc:docMk/>
          <pc:sldMk cId="1912774674" sldId="731"/>
        </pc:sldMkLst>
      </pc:sldChg>
      <pc:sldChg chg="modSp new mod">
        <pc:chgData name="Cristian Chilipirea" userId="34ab170da5908fc4" providerId="LiveId" clId="{F55D54D8-CB5B-7442-9AE3-80A21595AAD3}" dt="2021-11-21T10:32:33.357" v="1190" actId="207"/>
        <pc:sldMkLst>
          <pc:docMk/>
          <pc:sldMk cId="786276604" sldId="732"/>
        </pc:sldMkLst>
        <pc:spChg chg="mod">
          <ac:chgData name="Cristian Chilipirea" userId="34ab170da5908fc4" providerId="LiveId" clId="{F55D54D8-CB5B-7442-9AE3-80A21595AAD3}" dt="2021-11-21T10:31:25.491" v="1184" actId="20577"/>
          <ac:spMkLst>
            <pc:docMk/>
            <pc:sldMk cId="786276604" sldId="732"/>
            <ac:spMk id="3" creationId="{F35F31CD-0864-EF48-9A35-F6B7E0BF47E3}"/>
          </ac:spMkLst>
        </pc:spChg>
        <pc:spChg chg="mod">
          <ac:chgData name="Cristian Chilipirea" userId="34ab170da5908fc4" providerId="LiveId" clId="{F55D54D8-CB5B-7442-9AE3-80A21595AAD3}" dt="2021-11-21T10:32:33.357" v="1190" actId="207"/>
          <ac:spMkLst>
            <pc:docMk/>
            <pc:sldMk cId="786276604" sldId="732"/>
            <ac:spMk id="4" creationId="{747888B5-D0EA-F14D-9510-57F1C50997F0}"/>
          </ac:spMkLst>
        </pc:spChg>
      </pc:sldChg>
      <pc:sldChg chg="modSp add mod ord">
        <pc:chgData name="Cristian Chilipirea" userId="34ab170da5908fc4" providerId="LiveId" clId="{F55D54D8-CB5B-7442-9AE3-80A21595AAD3}" dt="2021-11-21T10:42:23.350" v="1252" actId="20577"/>
        <pc:sldMkLst>
          <pc:docMk/>
          <pc:sldMk cId="4227510867" sldId="733"/>
        </pc:sldMkLst>
        <pc:spChg chg="mod">
          <ac:chgData name="Cristian Chilipirea" userId="34ab170da5908fc4" providerId="LiveId" clId="{F55D54D8-CB5B-7442-9AE3-80A21595AAD3}" dt="2021-11-21T10:42:23.350" v="1252" actId="20577"/>
          <ac:spMkLst>
            <pc:docMk/>
            <pc:sldMk cId="4227510867" sldId="733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8:30.016" v="1229" actId="20577"/>
        <pc:sldMkLst>
          <pc:docMk/>
          <pc:sldMk cId="2593504032" sldId="734"/>
        </pc:sldMkLst>
        <pc:spChg chg="mod">
          <ac:chgData name="Cristian Chilipirea" userId="34ab170da5908fc4" providerId="LiveId" clId="{F55D54D8-CB5B-7442-9AE3-80A21595AAD3}" dt="2021-11-21T10:38:30.016" v="1229" actId="20577"/>
          <ac:spMkLst>
            <pc:docMk/>
            <pc:sldMk cId="2593504032" sldId="734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7:52.932" v="1220" actId="207"/>
        <pc:sldMkLst>
          <pc:docMk/>
          <pc:sldMk cId="3247537976" sldId="735"/>
        </pc:sldMkLst>
        <pc:spChg chg="mod">
          <ac:chgData name="Cristian Chilipirea" userId="34ab170da5908fc4" providerId="LiveId" clId="{F55D54D8-CB5B-7442-9AE3-80A21595AAD3}" dt="2021-11-21T10:37:52.932" v="1220" actId="207"/>
          <ac:spMkLst>
            <pc:docMk/>
            <pc:sldMk cId="3247537976" sldId="735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7:34.401" v="1215" actId="207"/>
        <pc:sldMkLst>
          <pc:docMk/>
          <pc:sldMk cId="2556276374" sldId="736"/>
        </pc:sldMkLst>
        <pc:spChg chg="mod">
          <ac:chgData name="Cristian Chilipirea" userId="34ab170da5908fc4" providerId="LiveId" clId="{F55D54D8-CB5B-7442-9AE3-80A21595AAD3}" dt="2021-11-21T10:37:34.401" v="1215" actId="207"/>
          <ac:spMkLst>
            <pc:docMk/>
            <pc:sldMk cId="2556276374" sldId="736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6:04.575" v="1210" actId="207"/>
        <pc:sldMkLst>
          <pc:docMk/>
          <pc:sldMk cId="1592263092" sldId="737"/>
        </pc:sldMkLst>
        <pc:spChg chg="mod">
          <ac:chgData name="Cristian Chilipirea" userId="34ab170da5908fc4" providerId="LiveId" clId="{F55D54D8-CB5B-7442-9AE3-80A21595AAD3}" dt="2021-11-21T10:36:04.575" v="1210" actId="207"/>
          <ac:spMkLst>
            <pc:docMk/>
            <pc:sldMk cId="1592263092" sldId="737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44:11.003" v="1269" actId="20577"/>
        <pc:sldMkLst>
          <pc:docMk/>
          <pc:sldMk cId="2501303955" sldId="738"/>
        </pc:sldMkLst>
        <pc:spChg chg="mod">
          <ac:chgData name="Cristian Chilipirea" userId="34ab170da5908fc4" providerId="LiveId" clId="{F55D54D8-CB5B-7442-9AE3-80A21595AAD3}" dt="2021-11-21T10:44:11.003" v="1269" actId="20577"/>
          <ac:spMkLst>
            <pc:docMk/>
            <pc:sldMk cId="2501303955" sldId="738"/>
            <ac:spMk id="4" creationId="{747888B5-D0EA-F14D-9510-57F1C50997F0}"/>
          </ac:spMkLst>
        </pc:spChg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6C1E1CB5-4C02-4749-A38D-A3C7A8D9F742}"/>
    <pc:docChg chg="custSel addSld modSld">
      <pc:chgData name="Cristian Chilipirea" userId="34ab170da5908fc4" providerId="LiveId" clId="{6C1E1CB5-4C02-4749-A38D-A3C7A8D9F742}" dt="2021-11-17T09:46:12.634" v="161" actId="20577"/>
      <pc:docMkLst>
        <pc:docMk/>
      </pc:docMkLst>
      <pc:sldChg chg="modSp mod">
        <pc:chgData name="Cristian Chilipirea" userId="34ab170da5908fc4" providerId="LiveId" clId="{6C1E1CB5-4C02-4749-A38D-A3C7A8D9F742}" dt="2021-11-17T08:32:40.697" v="0" actId="113"/>
        <pc:sldMkLst>
          <pc:docMk/>
          <pc:sldMk cId="3901288008" sldId="718"/>
        </pc:sldMkLst>
        <pc:spChg chg="mod">
          <ac:chgData name="Cristian Chilipirea" userId="34ab170da5908fc4" providerId="LiveId" clId="{6C1E1CB5-4C02-4749-A38D-A3C7A8D9F742}" dt="2021-11-17T08:32:40.697" v="0" actId="113"/>
          <ac:spMkLst>
            <pc:docMk/>
            <pc:sldMk cId="3901288008" sldId="718"/>
            <ac:spMk id="4" creationId="{CD5209EA-C36A-4593-85CD-513EF381F698}"/>
          </ac:spMkLst>
        </pc:spChg>
      </pc:sldChg>
      <pc:sldChg chg="addSp delSp modSp new mod">
        <pc:chgData name="Cristian Chilipirea" userId="34ab170da5908fc4" providerId="LiveId" clId="{6C1E1CB5-4C02-4749-A38D-A3C7A8D9F742}" dt="2021-11-17T08:35:19.206" v="20" actId="14100"/>
        <pc:sldMkLst>
          <pc:docMk/>
          <pc:sldMk cId="3953187325" sldId="719"/>
        </pc:sldMkLst>
        <pc:spChg chg="mod">
          <ac:chgData name="Cristian Chilipirea" userId="34ab170da5908fc4" providerId="LiveId" clId="{6C1E1CB5-4C02-4749-A38D-A3C7A8D9F742}" dt="2021-11-17T08:35:19.206" v="20" actId="14100"/>
          <ac:spMkLst>
            <pc:docMk/>
            <pc:sldMk cId="3953187325" sldId="719"/>
            <ac:spMk id="3" creationId="{5FE5156B-BB8F-8746-A9F8-E33575899531}"/>
          </ac:spMkLst>
        </pc:spChg>
        <pc:spChg chg="del">
          <ac:chgData name="Cristian Chilipirea" userId="34ab170da5908fc4" providerId="LiveId" clId="{6C1E1CB5-4C02-4749-A38D-A3C7A8D9F742}" dt="2021-11-17T08:34:07.108" v="2" actId="478"/>
          <ac:spMkLst>
            <pc:docMk/>
            <pc:sldMk cId="3953187325" sldId="719"/>
            <ac:spMk id="4" creationId="{C4A8DAED-5CA2-FC45-A9CE-616A1E94FFA0}"/>
          </ac:spMkLst>
        </pc:spChg>
        <pc:picChg chg="add mod">
          <ac:chgData name="Cristian Chilipirea" userId="34ab170da5908fc4" providerId="LiveId" clId="{6C1E1CB5-4C02-4749-A38D-A3C7A8D9F742}" dt="2021-11-17T08:35:13.897" v="17" actId="1076"/>
          <ac:picMkLst>
            <pc:docMk/>
            <pc:sldMk cId="3953187325" sldId="719"/>
            <ac:picMk id="1026" creationId="{EADCEFB8-CEF4-E04B-B502-40BBC920439B}"/>
          </ac:picMkLst>
        </pc:picChg>
        <pc:picChg chg="add del">
          <ac:chgData name="Cristian Chilipirea" userId="34ab170da5908fc4" providerId="LiveId" clId="{6C1E1CB5-4C02-4749-A38D-A3C7A8D9F742}" dt="2021-11-17T08:34:26.238" v="9"/>
          <ac:picMkLst>
            <pc:docMk/>
            <pc:sldMk cId="3953187325" sldId="719"/>
            <ac:picMk id="1028" creationId="{D2F7A32E-F7C4-8C45-A9C0-F788EC0C69B0}"/>
          </ac:picMkLst>
        </pc:picChg>
      </pc:sldChg>
      <pc:sldChg chg="addSp delSp modSp new mod">
        <pc:chgData name="Cristian Chilipirea" userId="34ab170da5908fc4" providerId="LiveId" clId="{6C1E1CB5-4C02-4749-A38D-A3C7A8D9F742}" dt="2021-11-17T09:17:09.293" v="89" actId="14100"/>
        <pc:sldMkLst>
          <pc:docMk/>
          <pc:sldMk cId="4274310392" sldId="720"/>
        </pc:sldMkLst>
        <pc:spChg chg="del">
          <ac:chgData name="Cristian Chilipirea" userId="34ab170da5908fc4" providerId="LiveId" clId="{6C1E1CB5-4C02-4749-A38D-A3C7A8D9F742}" dt="2021-11-17T08:34:43.811" v="15" actId="478"/>
          <ac:spMkLst>
            <pc:docMk/>
            <pc:sldMk cId="4274310392" sldId="720"/>
            <ac:spMk id="3" creationId="{AA361A88-09B9-DD43-B3CD-7B2EA49B927D}"/>
          </ac:spMkLst>
        </pc:spChg>
        <pc:spChg chg="del">
          <ac:chgData name="Cristian Chilipirea" userId="34ab170da5908fc4" providerId="LiveId" clId="{6C1E1CB5-4C02-4749-A38D-A3C7A8D9F742}" dt="2021-11-17T08:34:36.900" v="11" actId="478"/>
          <ac:spMkLst>
            <pc:docMk/>
            <pc:sldMk cId="4274310392" sldId="720"/>
            <ac:spMk id="4" creationId="{1B17184D-CFAD-4843-A096-501E8801EAAC}"/>
          </ac:spMkLst>
        </pc:spChg>
        <pc:spChg chg="add del mod">
          <ac:chgData name="Cristian Chilipirea" userId="34ab170da5908fc4" providerId="LiveId" clId="{6C1E1CB5-4C02-4749-A38D-A3C7A8D9F742}" dt="2021-11-17T08:39:13.818" v="42"/>
          <ac:spMkLst>
            <pc:docMk/>
            <pc:sldMk cId="4274310392" sldId="720"/>
            <ac:spMk id="6" creationId="{5390E7EF-E817-5342-B1B2-1A0801F50D98}"/>
          </ac:spMkLst>
        </pc:spChg>
        <pc:spChg chg="add del">
          <ac:chgData name="Cristian Chilipirea" userId="34ab170da5908fc4" providerId="LiveId" clId="{6C1E1CB5-4C02-4749-A38D-A3C7A8D9F742}" dt="2021-11-17T08:39:20.234" v="45"/>
          <ac:spMkLst>
            <pc:docMk/>
            <pc:sldMk cId="4274310392" sldId="720"/>
            <ac:spMk id="7" creationId="{A2E41295-DF29-C84F-956F-4E7E1791DCF8}"/>
          </ac:spMkLst>
        </pc:spChg>
        <pc:spChg chg="add del">
          <ac:chgData name="Cristian Chilipirea" userId="34ab170da5908fc4" providerId="LiveId" clId="{6C1E1CB5-4C02-4749-A38D-A3C7A8D9F742}" dt="2021-11-17T08:39:53.618" v="47"/>
          <ac:spMkLst>
            <pc:docMk/>
            <pc:sldMk cId="4274310392" sldId="720"/>
            <ac:spMk id="8" creationId="{87F013FA-5C86-0C45-9868-F04D68273E60}"/>
          </ac:spMkLst>
        </pc:spChg>
        <pc:picChg chg="add mod">
          <ac:chgData name="Cristian Chilipirea" userId="34ab170da5908fc4" providerId="LiveId" clId="{6C1E1CB5-4C02-4749-A38D-A3C7A8D9F742}" dt="2021-11-17T08:34:46.211" v="16" actId="1076"/>
          <ac:picMkLst>
            <pc:docMk/>
            <pc:sldMk cId="4274310392" sldId="720"/>
            <ac:picMk id="5" creationId="{CE636FE8-F81A-3A42-9680-7E6D23F3553B}"/>
          </ac:picMkLst>
        </pc:picChg>
        <pc:picChg chg="add del mod">
          <ac:chgData name="Cristian Chilipirea" userId="34ab170da5908fc4" providerId="LiveId" clId="{6C1E1CB5-4C02-4749-A38D-A3C7A8D9F742}" dt="2021-11-17T08:38:10.491" v="27" actId="478"/>
          <ac:picMkLst>
            <pc:docMk/>
            <pc:sldMk cId="4274310392" sldId="720"/>
            <ac:picMk id="2050" creationId="{DBA0AC59-A1BE-804A-B83A-D2E16A2CACEC}"/>
          </ac:picMkLst>
        </pc:picChg>
        <pc:picChg chg="add mod">
          <ac:chgData name="Cristian Chilipirea" userId="34ab170da5908fc4" providerId="LiveId" clId="{6C1E1CB5-4C02-4749-A38D-A3C7A8D9F742}" dt="2021-11-17T08:40:13.559" v="53" actId="1076"/>
          <ac:picMkLst>
            <pc:docMk/>
            <pc:sldMk cId="4274310392" sldId="720"/>
            <ac:picMk id="2052" creationId="{199D2944-8FF0-0443-AC50-859930014EB4}"/>
          </ac:picMkLst>
        </pc:picChg>
        <pc:picChg chg="add mod">
          <ac:chgData name="Cristian Chilipirea" userId="34ab170da5908fc4" providerId="LiveId" clId="{6C1E1CB5-4C02-4749-A38D-A3C7A8D9F742}" dt="2021-11-17T08:40:08.475" v="51" actId="14100"/>
          <ac:picMkLst>
            <pc:docMk/>
            <pc:sldMk cId="4274310392" sldId="720"/>
            <ac:picMk id="2054" creationId="{3706EFCD-7058-FF49-A2FC-0D6DFA7658C3}"/>
          </ac:picMkLst>
        </pc:picChg>
        <pc:picChg chg="add mod">
          <ac:chgData name="Cristian Chilipirea" userId="34ab170da5908fc4" providerId="LiveId" clId="{6C1E1CB5-4C02-4749-A38D-A3C7A8D9F742}" dt="2021-11-17T08:40:17.939" v="55" actId="1076"/>
          <ac:picMkLst>
            <pc:docMk/>
            <pc:sldMk cId="4274310392" sldId="720"/>
            <ac:picMk id="2056" creationId="{DF4596BA-02F8-4C40-A1FF-4F3496978746}"/>
          </ac:picMkLst>
        </pc:picChg>
        <pc:picChg chg="add mod">
          <ac:chgData name="Cristian Chilipirea" userId="34ab170da5908fc4" providerId="LiveId" clId="{6C1E1CB5-4C02-4749-A38D-A3C7A8D9F742}" dt="2021-11-17T08:41:46.240" v="61" actId="1076"/>
          <ac:picMkLst>
            <pc:docMk/>
            <pc:sldMk cId="4274310392" sldId="720"/>
            <ac:picMk id="2064" creationId="{CB692407-5EA1-D64C-AD84-DAF7C80818F7}"/>
          </ac:picMkLst>
        </pc:picChg>
        <pc:picChg chg="add mod">
          <ac:chgData name="Cristian Chilipirea" userId="34ab170da5908fc4" providerId="LiveId" clId="{6C1E1CB5-4C02-4749-A38D-A3C7A8D9F742}" dt="2021-11-17T08:41:47.487" v="62" actId="1076"/>
          <ac:picMkLst>
            <pc:docMk/>
            <pc:sldMk cId="4274310392" sldId="720"/>
            <ac:picMk id="2066" creationId="{EF5A55C1-2FE1-8C45-B720-23A6DEFD3A2E}"/>
          </ac:picMkLst>
        </pc:picChg>
        <pc:picChg chg="add mod">
          <ac:chgData name="Cristian Chilipirea" userId="34ab170da5908fc4" providerId="LiveId" clId="{6C1E1CB5-4C02-4749-A38D-A3C7A8D9F742}" dt="2021-11-17T08:43:40.479" v="67" actId="1076"/>
          <ac:picMkLst>
            <pc:docMk/>
            <pc:sldMk cId="4274310392" sldId="720"/>
            <ac:picMk id="2068" creationId="{093D0245-6B11-CA4C-9ED5-7E0FC06BB16A}"/>
          </ac:picMkLst>
        </pc:picChg>
        <pc:picChg chg="add del">
          <ac:chgData name="Cristian Chilipirea" userId="34ab170da5908fc4" providerId="LiveId" clId="{6C1E1CB5-4C02-4749-A38D-A3C7A8D9F742}" dt="2021-11-17T08:44:13.050" v="70"/>
          <ac:picMkLst>
            <pc:docMk/>
            <pc:sldMk cId="4274310392" sldId="720"/>
            <ac:picMk id="2070" creationId="{6993A4A9-C924-5F4F-9BA8-85AC339E5FBB}"/>
          </ac:picMkLst>
        </pc:picChg>
        <pc:cxnChg chg="add mod">
          <ac:chgData name="Cristian Chilipirea" userId="34ab170da5908fc4" providerId="LiveId" clId="{6C1E1CB5-4C02-4749-A38D-A3C7A8D9F742}" dt="2021-11-17T09:16:50.750" v="79" actId="1076"/>
          <ac:cxnSpMkLst>
            <pc:docMk/>
            <pc:sldMk cId="4274310392" sldId="720"/>
            <ac:cxnSpMk id="9" creationId="{B5887C8A-942C-B248-AA41-0E2ACF5CC5CB}"/>
          </ac:cxnSpMkLst>
        </pc:cxnChg>
        <pc:cxnChg chg="add mod">
          <ac:chgData name="Cristian Chilipirea" userId="34ab170da5908fc4" providerId="LiveId" clId="{6C1E1CB5-4C02-4749-A38D-A3C7A8D9F742}" dt="2021-11-17T09:16:54.358" v="81" actId="14100"/>
          <ac:cxnSpMkLst>
            <pc:docMk/>
            <pc:sldMk cId="4274310392" sldId="720"/>
            <ac:cxnSpMk id="20" creationId="{D20F2396-EDFB-AF48-8633-1891F7BBF6D5}"/>
          </ac:cxnSpMkLst>
        </pc:cxnChg>
        <pc:cxnChg chg="add mod">
          <ac:chgData name="Cristian Chilipirea" userId="34ab170da5908fc4" providerId="LiveId" clId="{6C1E1CB5-4C02-4749-A38D-A3C7A8D9F742}" dt="2021-11-17T09:16:57.309" v="83" actId="14100"/>
          <ac:cxnSpMkLst>
            <pc:docMk/>
            <pc:sldMk cId="4274310392" sldId="720"/>
            <ac:cxnSpMk id="22" creationId="{B281EDCC-BB73-FB45-89B5-DB0A9CB2639F}"/>
          </ac:cxnSpMkLst>
        </pc:cxnChg>
        <pc:cxnChg chg="add mod">
          <ac:chgData name="Cristian Chilipirea" userId="34ab170da5908fc4" providerId="LiveId" clId="{6C1E1CB5-4C02-4749-A38D-A3C7A8D9F742}" dt="2021-11-17T09:16:59.812" v="84" actId="571"/>
          <ac:cxnSpMkLst>
            <pc:docMk/>
            <pc:sldMk cId="4274310392" sldId="720"/>
            <ac:cxnSpMk id="24" creationId="{7028F1DC-15A6-0049-9FE2-11D40EF22CAC}"/>
          </ac:cxnSpMkLst>
        </pc:cxnChg>
        <pc:cxnChg chg="add mod">
          <ac:chgData name="Cristian Chilipirea" userId="34ab170da5908fc4" providerId="LiveId" clId="{6C1E1CB5-4C02-4749-A38D-A3C7A8D9F742}" dt="2021-11-17T09:17:05.117" v="87" actId="14100"/>
          <ac:cxnSpMkLst>
            <pc:docMk/>
            <pc:sldMk cId="4274310392" sldId="720"/>
            <ac:cxnSpMk id="25" creationId="{98B862D5-8108-7945-A649-613D76F4A9B0}"/>
          </ac:cxnSpMkLst>
        </pc:cxnChg>
        <pc:cxnChg chg="add mod">
          <ac:chgData name="Cristian Chilipirea" userId="34ab170da5908fc4" providerId="LiveId" clId="{6C1E1CB5-4C02-4749-A38D-A3C7A8D9F742}" dt="2021-11-17T09:17:09.293" v="89" actId="14100"/>
          <ac:cxnSpMkLst>
            <pc:docMk/>
            <pc:sldMk cId="4274310392" sldId="720"/>
            <ac:cxnSpMk id="28" creationId="{0FB8A67D-8390-3449-85B0-55D9D774AE05}"/>
          </ac:cxnSpMkLst>
        </pc:cxnChg>
      </pc:sldChg>
      <pc:sldChg chg="addSp delSp modSp new mod">
        <pc:chgData name="Cristian Chilipirea" userId="34ab170da5908fc4" providerId="LiveId" clId="{6C1E1CB5-4C02-4749-A38D-A3C7A8D9F742}" dt="2021-11-17T09:29:55.942" v="95" actId="1076"/>
        <pc:sldMkLst>
          <pc:docMk/>
          <pc:sldMk cId="1669684622" sldId="721"/>
        </pc:sldMkLst>
        <pc:spChg chg="del">
          <ac:chgData name="Cristian Chilipirea" userId="34ab170da5908fc4" providerId="LiveId" clId="{6C1E1CB5-4C02-4749-A38D-A3C7A8D9F742}" dt="2021-11-17T09:29:38.341" v="92" actId="478"/>
          <ac:spMkLst>
            <pc:docMk/>
            <pc:sldMk cId="1669684622" sldId="721"/>
            <ac:spMk id="3" creationId="{688C5F7A-D2C4-4E4C-945D-A0E8AD28AAD4}"/>
          </ac:spMkLst>
        </pc:spChg>
        <pc:spChg chg="del">
          <ac:chgData name="Cristian Chilipirea" userId="34ab170da5908fc4" providerId="LiveId" clId="{6C1E1CB5-4C02-4749-A38D-A3C7A8D9F742}" dt="2021-11-17T09:29:35.551" v="91" actId="478"/>
          <ac:spMkLst>
            <pc:docMk/>
            <pc:sldMk cId="1669684622" sldId="721"/>
            <ac:spMk id="4" creationId="{3AFC617C-689B-CF44-97A7-036789BBDCBA}"/>
          </ac:spMkLst>
        </pc:spChg>
        <pc:picChg chg="add mod">
          <ac:chgData name="Cristian Chilipirea" userId="34ab170da5908fc4" providerId="LiveId" clId="{6C1E1CB5-4C02-4749-A38D-A3C7A8D9F742}" dt="2021-11-17T09:29:55.942" v="95" actId="1076"/>
          <ac:picMkLst>
            <pc:docMk/>
            <pc:sldMk cId="1669684622" sldId="721"/>
            <ac:picMk id="3074" creationId="{BFEFC83B-9E09-604C-A59D-AE3E303AAD10}"/>
          </ac:picMkLst>
        </pc:picChg>
      </pc:sldChg>
      <pc:sldChg chg="addSp delSp modSp new mod">
        <pc:chgData name="Cristian Chilipirea" userId="34ab170da5908fc4" providerId="LiveId" clId="{6C1E1CB5-4C02-4749-A38D-A3C7A8D9F742}" dt="2021-11-17T09:31:51.214" v="101" actId="478"/>
        <pc:sldMkLst>
          <pc:docMk/>
          <pc:sldMk cId="2763476325" sldId="722"/>
        </pc:sldMkLst>
        <pc:spChg chg="del">
          <ac:chgData name="Cristian Chilipirea" userId="34ab170da5908fc4" providerId="LiveId" clId="{6C1E1CB5-4C02-4749-A38D-A3C7A8D9F742}" dt="2021-11-17T09:31:51.214" v="101" actId="478"/>
          <ac:spMkLst>
            <pc:docMk/>
            <pc:sldMk cId="2763476325" sldId="722"/>
            <ac:spMk id="3" creationId="{4EC2A54A-9737-2E47-A910-877FEED6C611}"/>
          </ac:spMkLst>
        </pc:spChg>
        <pc:spChg chg="del">
          <ac:chgData name="Cristian Chilipirea" userId="34ab170da5908fc4" providerId="LiveId" clId="{6C1E1CB5-4C02-4749-A38D-A3C7A8D9F742}" dt="2021-11-17T09:31:40.375" v="97" actId="478"/>
          <ac:spMkLst>
            <pc:docMk/>
            <pc:sldMk cId="2763476325" sldId="722"/>
            <ac:spMk id="4" creationId="{0FD16C4F-1A9C-5748-9A2B-E0C9AFB60EBA}"/>
          </ac:spMkLst>
        </pc:spChg>
        <pc:picChg chg="add mod">
          <ac:chgData name="Cristian Chilipirea" userId="34ab170da5908fc4" providerId="LiveId" clId="{6C1E1CB5-4C02-4749-A38D-A3C7A8D9F742}" dt="2021-11-17T09:31:48.666" v="100" actId="1076"/>
          <ac:picMkLst>
            <pc:docMk/>
            <pc:sldMk cId="2763476325" sldId="722"/>
            <ac:picMk id="4098" creationId="{2AC6290E-4596-DF4B-9430-40AE3D2226E3}"/>
          </ac:picMkLst>
        </pc:picChg>
      </pc:sldChg>
      <pc:sldChg chg="addSp delSp modSp new mod">
        <pc:chgData name="Cristian Chilipirea" userId="34ab170da5908fc4" providerId="LiveId" clId="{6C1E1CB5-4C02-4749-A38D-A3C7A8D9F742}" dt="2021-11-17T09:33:25.646" v="113" actId="14100"/>
        <pc:sldMkLst>
          <pc:docMk/>
          <pc:sldMk cId="2032683005" sldId="723"/>
        </pc:sldMkLst>
        <pc:spChg chg="del">
          <ac:chgData name="Cristian Chilipirea" userId="34ab170da5908fc4" providerId="LiveId" clId="{6C1E1CB5-4C02-4749-A38D-A3C7A8D9F742}" dt="2021-11-17T09:32:48.623" v="104" actId="478"/>
          <ac:spMkLst>
            <pc:docMk/>
            <pc:sldMk cId="2032683005" sldId="723"/>
            <ac:spMk id="3" creationId="{6F2B9E04-D7EA-E247-8D5F-D3270A89C68C}"/>
          </ac:spMkLst>
        </pc:spChg>
        <pc:spChg chg="del">
          <ac:chgData name="Cristian Chilipirea" userId="34ab170da5908fc4" providerId="LiveId" clId="{6C1E1CB5-4C02-4749-A38D-A3C7A8D9F742}" dt="2021-11-17T09:32:46.606" v="103" actId="478"/>
          <ac:spMkLst>
            <pc:docMk/>
            <pc:sldMk cId="2032683005" sldId="723"/>
            <ac:spMk id="4" creationId="{4E129A4F-6696-CA44-89F9-4641F16274CC}"/>
          </ac:spMkLst>
        </pc:spChg>
        <pc:spChg chg="add mod">
          <ac:chgData name="Cristian Chilipirea" userId="34ab170da5908fc4" providerId="LiveId" clId="{6C1E1CB5-4C02-4749-A38D-A3C7A8D9F742}" dt="2021-11-17T09:33:25.646" v="113" actId="14100"/>
          <ac:spMkLst>
            <pc:docMk/>
            <pc:sldMk cId="2032683005" sldId="723"/>
            <ac:spMk id="6" creationId="{AB890E0E-E292-2D49-B3AD-DA8196E59827}"/>
          </ac:spMkLst>
        </pc:spChg>
        <pc:picChg chg="add mod">
          <ac:chgData name="Cristian Chilipirea" userId="34ab170da5908fc4" providerId="LiveId" clId="{6C1E1CB5-4C02-4749-A38D-A3C7A8D9F742}" dt="2021-11-17T09:33:07.589" v="109" actId="1076"/>
          <ac:picMkLst>
            <pc:docMk/>
            <pc:sldMk cId="2032683005" sldId="723"/>
            <ac:picMk id="5122" creationId="{A7CB7326-5DC2-3240-A9B8-B57BECD94E69}"/>
          </ac:picMkLst>
        </pc:picChg>
      </pc:sldChg>
      <pc:sldChg chg="modSp new mod">
        <pc:chgData name="Cristian Chilipirea" userId="34ab170da5908fc4" providerId="LiveId" clId="{6C1E1CB5-4C02-4749-A38D-A3C7A8D9F742}" dt="2021-11-17T09:35:02.768" v="129" actId="14100"/>
        <pc:sldMkLst>
          <pc:docMk/>
          <pc:sldMk cId="3931738071" sldId="724"/>
        </pc:sldMkLst>
        <pc:spChg chg="mod">
          <ac:chgData name="Cristian Chilipirea" userId="34ab170da5908fc4" providerId="LiveId" clId="{6C1E1CB5-4C02-4749-A38D-A3C7A8D9F742}" dt="2021-11-17T09:34:08.441" v="124" actId="404"/>
          <ac:spMkLst>
            <pc:docMk/>
            <pc:sldMk cId="3931738071" sldId="724"/>
            <ac:spMk id="3" creationId="{B6517326-DC0B-F34E-B660-426BA70E1F1D}"/>
          </ac:spMkLst>
        </pc:spChg>
        <pc:spChg chg="mod">
          <ac:chgData name="Cristian Chilipirea" userId="34ab170da5908fc4" providerId="LiveId" clId="{6C1E1CB5-4C02-4749-A38D-A3C7A8D9F742}" dt="2021-11-17T09:35:02.768" v="129" actId="14100"/>
          <ac:spMkLst>
            <pc:docMk/>
            <pc:sldMk cId="3931738071" sldId="724"/>
            <ac:spMk id="4" creationId="{93E566C1-A75E-B44D-8D7C-0CF645F418FA}"/>
          </ac:spMkLst>
        </pc:spChg>
      </pc:sldChg>
      <pc:sldChg chg="addSp delSp modSp new mod">
        <pc:chgData name="Cristian Chilipirea" userId="34ab170da5908fc4" providerId="LiveId" clId="{6C1E1CB5-4C02-4749-A38D-A3C7A8D9F742}" dt="2021-11-17T09:36:28.143" v="136" actId="14100"/>
        <pc:sldMkLst>
          <pc:docMk/>
          <pc:sldMk cId="2712021079" sldId="725"/>
        </pc:sldMkLst>
        <pc:spChg chg="mod">
          <ac:chgData name="Cristian Chilipirea" userId="34ab170da5908fc4" providerId="LiveId" clId="{6C1E1CB5-4C02-4749-A38D-A3C7A8D9F742}" dt="2021-11-17T09:36:28.143" v="136" actId="14100"/>
          <ac:spMkLst>
            <pc:docMk/>
            <pc:sldMk cId="2712021079" sldId="725"/>
            <ac:spMk id="3" creationId="{74530F76-AEAF-C74F-9D15-1D300CC5F724}"/>
          </ac:spMkLst>
        </pc:spChg>
        <pc:spChg chg="del">
          <ac:chgData name="Cristian Chilipirea" userId="34ab170da5908fc4" providerId="LiveId" clId="{6C1E1CB5-4C02-4749-A38D-A3C7A8D9F742}" dt="2021-11-17T09:36:12.639" v="131" actId="478"/>
          <ac:spMkLst>
            <pc:docMk/>
            <pc:sldMk cId="2712021079" sldId="725"/>
            <ac:spMk id="4" creationId="{17B851AB-D578-1140-B1D2-9E4C665023AD}"/>
          </ac:spMkLst>
        </pc:spChg>
        <pc:picChg chg="add mod">
          <ac:chgData name="Cristian Chilipirea" userId="34ab170da5908fc4" providerId="LiveId" clId="{6C1E1CB5-4C02-4749-A38D-A3C7A8D9F742}" dt="2021-11-17T09:36:17.814" v="133" actId="1076"/>
          <ac:picMkLst>
            <pc:docMk/>
            <pc:sldMk cId="2712021079" sldId="725"/>
            <ac:picMk id="6146" creationId="{0D96EDDA-6AB9-8646-8785-D014CF0E3182}"/>
          </ac:picMkLst>
        </pc:picChg>
      </pc:sldChg>
      <pc:sldChg chg="addSp delSp modSp new mod">
        <pc:chgData name="Cristian Chilipirea" userId="34ab170da5908fc4" providerId="LiveId" clId="{6C1E1CB5-4C02-4749-A38D-A3C7A8D9F742}" dt="2021-11-17T09:37:41.542" v="140" actId="27636"/>
        <pc:sldMkLst>
          <pc:docMk/>
          <pc:sldMk cId="475045877" sldId="726"/>
        </pc:sldMkLst>
        <pc:spChg chg="mod">
          <ac:chgData name="Cristian Chilipirea" userId="34ab170da5908fc4" providerId="LiveId" clId="{6C1E1CB5-4C02-4749-A38D-A3C7A8D9F742}" dt="2021-11-17T09:37:41.542" v="140" actId="27636"/>
          <ac:spMkLst>
            <pc:docMk/>
            <pc:sldMk cId="475045877" sldId="726"/>
            <ac:spMk id="3" creationId="{521893F1-EC98-F048-AA62-E05D8E087A97}"/>
          </ac:spMkLst>
        </pc:spChg>
        <pc:spChg chg="del">
          <ac:chgData name="Cristian Chilipirea" userId="34ab170da5908fc4" providerId="LiveId" clId="{6C1E1CB5-4C02-4749-A38D-A3C7A8D9F742}" dt="2021-11-17T09:37:33.536" v="138"/>
          <ac:spMkLst>
            <pc:docMk/>
            <pc:sldMk cId="475045877" sldId="726"/>
            <ac:spMk id="4" creationId="{D8F8C686-F6B9-B74C-93F0-817CEDB9BE59}"/>
          </ac:spMkLst>
        </pc:spChg>
        <pc:picChg chg="add mod">
          <ac:chgData name="Cristian Chilipirea" userId="34ab170da5908fc4" providerId="LiveId" clId="{6C1E1CB5-4C02-4749-A38D-A3C7A8D9F742}" dt="2021-11-17T09:37:33.536" v="138"/>
          <ac:picMkLst>
            <pc:docMk/>
            <pc:sldMk cId="475045877" sldId="726"/>
            <ac:picMk id="7170" creationId="{0B11BCE5-3096-4B45-ACDA-D4242E14067B}"/>
          </ac:picMkLst>
        </pc:picChg>
      </pc:sldChg>
      <pc:sldChg chg="addSp delSp modSp new mod">
        <pc:chgData name="Cristian Chilipirea" userId="34ab170da5908fc4" providerId="LiveId" clId="{6C1E1CB5-4C02-4749-A38D-A3C7A8D9F742}" dt="2021-11-17T09:44:25.280" v="146"/>
        <pc:sldMkLst>
          <pc:docMk/>
          <pc:sldMk cId="942025971" sldId="727"/>
        </pc:sldMkLst>
        <pc:spChg chg="mod">
          <ac:chgData name="Cristian Chilipirea" userId="34ab170da5908fc4" providerId="LiveId" clId="{6C1E1CB5-4C02-4749-A38D-A3C7A8D9F742}" dt="2021-11-17T09:44:25.280" v="146"/>
          <ac:spMkLst>
            <pc:docMk/>
            <pc:sldMk cId="942025971" sldId="727"/>
            <ac:spMk id="3" creationId="{0A5C278B-83A5-7E49-84F8-267D023ECF6F}"/>
          </ac:spMkLst>
        </pc:spChg>
        <pc:spChg chg="del">
          <ac:chgData name="Cristian Chilipirea" userId="34ab170da5908fc4" providerId="LiveId" clId="{6C1E1CB5-4C02-4749-A38D-A3C7A8D9F742}" dt="2021-11-17T09:44:11.519" v="142" actId="478"/>
          <ac:spMkLst>
            <pc:docMk/>
            <pc:sldMk cId="942025971" sldId="727"/>
            <ac:spMk id="4" creationId="{ACBDB6FA-6980-0C4E-8715-BA41F3D56CCC}"/>
          </ac:spMkLst>
        </pc:spChg>
        <pc:picChg chg="add mod">
          <ac:chgData name="Cristian Chilipirea" userId="34ab170da5908fc4" providerId="LiveId" clId="{6C1E1CB5-4C02-4749-A38D-A3C7A8D9F742}" dt="2021-11-17T09:44:18.375" v="145" actId="1076"/>
          <ac:picMkLst>
            <pc:docMk/>
            <pc:sldMk cId="942025971" sldId="727"/>
            <ac:picMk id="8194" creationId="{8C39ED56-4364-884A-81BC-662A537AE372}"/>
          </ac:picMkLst>
        </pc:picChg>
      </pc:sldChg>
      <pc:sldChg chg="addSp delSp modSp new mod">
        <pc:chgData name="Cristian Chilipirea" userId="34ab170da5908fc4" providerId="LiveId" clId="{6C1E1CB5-4C02-4749-A38D-A3C7A8D9F742}" dt="2021-11-17T09:45:36.814" v="154"/>
        <pc:sldMkLst>
          <pc:docMk/>
          <pc:sldMk cId="3646723221" sldId="728"/>
        </pc:sldMkLst>
        <pc:spChg chg="mod">
          <ac:chgData name="Cristian Chilipirea" userId="34ab170da5908fc4" providerId="LiveId" clId="{6C1E1CB5-4C02-4749-A38D-A3C7A8D9F742}" dt="2021-11-17T09:45:36.814" v="154"/>
          <ac:spMkLst>
            <pc:docMk/>
            <pc:sldMk cId="3646723221" sldId="728"/>
            <ac:spMk id="3" creationId="{D28E6086-32D3-1844-95EC-05CCCE01107F}"/>
          </ac:spMkLst>
        </pc:spChg>
        <pc:spChg chg="del">
          <ac:chgData name="Cristian Chilipirea" userId="34ab170da5908fc4" providerId="LiveId" clId="{6C1E1CB5-4C02-4749-A38D-A3C7A8D9F742}" dt="2021-11-17T09:45:20.933" v="148" actId="478"/>
          <ac:spMkLst>
            <pc:docMk/>
            <pc:sldMk cId="3646723221" sldId="728"/>
            <ac:spMk id="4" creationId="{3CCD91BC-F191-3F4C-8425-99A80637D6C0}"/>
          </ac:spMkLst>
        </pc:spChg>
        <pc:picChg chg="add mod">
          <ac:chgData name="Cristian Chilipirea" userId="34ab170da5908fc4" providerId="LiveId" clId="{6C1E1CB5-4C02-4749-A38D-A3C7A8D9F742}" dt="2021-11-17T09:45:30.783" v="153" actId="1076"/>
          <ac:picMkLst>
            <pc:docMk/>
            <pc:sldMk cId="3646723221" sldId="728"/>
            <ac:picMk id="9218" creationId="{D12D8BF2-8837-1144-8289-3B4D29359D1C}"/>
          </ac:picMkLst>
        </pc:picChg>
      </pc:sldChg>
      <pc:sldChg chg="addSp delSp modSp new mod">
        <pc:chgData name="Cristian Chilipirea" userId="34ab170da5908fc4" providerId="LiveId" clId="{6C1E1CB5-4C02-4749-A38D-A3C7A8D9F742}" dt="2021-11-17T09:46:12.634" v="161" actId="20577"/>
        <pc:sldMkLst>
          <pc:docMk/>
          <pc:sldMk cId="1183233071" sldId="729"/>
        </pc:sldMkLst>
        <pc:spChg chg="mod">
          <ac:chgData name="Cristian Chilipirea" userId="34ab170da5908fc4" providerId="LiveId" clId="{6C1E1CB5-4C02-4749-A38D-A3C7A8D9F742}" dt="2021-11-17T09:46:12.634" v="161" actId="20577"/>
          <ac:spMkLst>
            <pc:docMk/>
            <pc:sldMk cId="1183233071" sldId="729"/>
            <ac:spMk id="3" creationId="{F88013FD-9B0A-7B4A-98A9-4A9F9A744A67}"/>
          </ac:spMkLst>
        </pc:spChg>
        <pc:spChg chg="del">
          <ac:chgData name="Cristian Chilipirea" userId="34ab170da5908fc4" providerId="LiveId" clId="{6C1E1CB5-4C02-4749-A38D-A3C7A8D9F742}" dt="2021-11-17T09:46:01.892" v="156"/>
          <ac:spMkLst>
            <pc:docMk/>
            <pc:sldMk cId="1183233071" sldId="729"/>
            <ac:spMk id="4" creationId="{B653D5F8-EBE6-9D4B-9F44-30D3C2AD2F30}"/>
          </ac:spMkLst>
        </pc:spChg>
        <pc:picChg chg="add mod">
          <ac:chgData name="Cristian Chilipirea" userId="34ab170da5908fc4" providerId="LiveId" clId="{6C1E1CB5-4C02-4749-A38D-A3C7A8D9F742}" dt="2021-11-17T09:46:01.892" v="156"/>
          <ac:picMkLst>
            <pc:docMk/>
            <pc:sldMk cId="1183233071" sldId="729"/>
            <ac:picMk id="10242" creationId="{9C9F278A-C4F6-3247-B14F-439E513F6E07}"/>
          </ac:picMkLst>
        </pc:picChg>
      </pc:sldChg>
    </pc:docChg>
  </pc:docChgLst>
  <pc:docChgLst>
    <pc:chgData name="Cristian Chilipirea" userId="34ab170da5908fc4" providerId="LiveId" clId="{846FAB38-431F-4932-91C1-DEB74AE7B6DE}"/>
    <pc:docChg chg="custSel modSld">
      <pc:chgData name="Cristian Chilipirea" userId="34ab170da5908fc4" providerId="LiveId" clId="{846FAB38-431F-4932-91C1-DEB74AE7B6DE}" dt="2022-12-11T21:42:56.069" v="14" actId="6549"/>
      <pc:docMkLst>
        <pc:docMk/>
      </pc:docMkLst>
      <pc:sldChg chg="modSp mod">
        <pc:chgData name="Cristian Chilipirea" userId="34ab170da5908fc4" providerId="LiveId" clId="{846FAB38-431F-4932-91C1-DEB74AE7B6DE}" dt="2022-12-11T21:42:56.069" v="14" actId="6549"/>
        <pc:sldMkLst>
          <pc:docMk/>
          <pc:sldMk cId="736295071" sldId="256"/>
        </pc:sldMkLst>
        <pc:spChg chg="mod">
          <ac:chgData name="Cristian Chilipirea" userId="34ab170da5908fc4" providerId="LiveId" clId="{846FAB38-431F-4932-91C1-DEB74AE7B6DE}" dt="2022-12-11T21:42:56.069" v="14" actId="6549"/>
          <ac:spMkLst>
            <pc:docMk/>
            <pc:sldMk cId="736295071" sldId="256"/>
            <ac:spMk id="3" creationId="{8E9020FF-2466-4947-8EC7-370823BEC02B}"/>
          </ac:spMkLst>
        </pc:spChg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737D2F41-4F33-4F87-84DB-7833CCA55101}"/>
    <pc:docChg chg="undo custSel addSld delSld modSld">
      <pc:chgData name="Cristian Chilipirea" userId="34ab170da5908fc4" providerId="LiveId" clId="{737D2F41-4F33-4F87-84DB-7833CCA55101}" dt="2021-05-11T19:56:57.731" v="107" actId="1076"/>
      <pc:docMkLst>
        <pc:docMk/>
      </pc:docMkLst>
      <pc:sldChg chg="modSp mod">
        <pc:chgData name="Cristian Chilipirea" userId="34ab170da5908fc4" providerId="LiveId" clId="{737D2F41-4F33-4F87-84DB-7833CCA55101}" dt="2021-05-11T19:50:04.040" v="35" actId="404"/>
        <pc:sldMkLst>
          <pc:docMk/>
          <pc:sldMk cId="736295071" sldId="256"/>
        </pc:sldMkLst>
        <pc:spChg chg="mod">
          <ac:chgData name="Cristian Chilipirea" userId="34ab170da5908fc4" providerId="LiveId" clId="{737D2F41-4F33-4F87-84DB-7833CCA55101}" dt="2021-05-11T19:50:04.040" v="35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956858955" sldId="257"/>
        </pc:sldMkLst>
      </pc:sldChg>
      <pc:sldChg chg="new">
        <pc:chgData name="Cristian Chilipirea" userId="34ab170da5908fc4" providerId="LiveId" clId="{737D2F41-4F33-4F87-84DB-7833CCA55101}" dt="2021-05-11T19:50:13.888" v="37" actId="680"/>
        <pc:sldMkLst>
          <pc:docMk/>
          <pc:sldMk cId="2384199253" sldId="25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636026675" sldId="25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98501162" sldId="26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253096943" sldId="26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088267796" sldId="26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464374054" sldId="26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11151197" sldId="26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331331222" sldId="26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730212614" sldId="26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98091448" sldId="26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72328762" sldId="26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542495490" sldId="26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165733824" sldId="27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98133036" sldId="27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28175246" sldId="27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05162265" sldId="27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12030501" sldId="27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27531259" sldId="27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66485889" sldId="27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939895671" sldId="27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60730831" sldId="27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88051810" sldId="28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17628556" sldId="28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948137187" sldId="28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522048035" sldId="28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241919935" sldId="28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876362613" sldId="28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56140273" sldId="28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872301924" sldId="287"/>
        </pc:sldMkLst>
      </pc:sldChg>
      <pc:sldChg chg="modSp add mod">
        <pc:chgData name="Cristian Chilipirea" userId="34ab170da5908fc4" providerId="LiveId" clId="{737D2F41-4F33-4F87-84DB-7833CCA55101}" dt="2021-05-11T19:50:39.180" v="48" actId="14100"/>
        <pc:sldMkLst>
          <pc:docMk/>
          <pc:sldMk cId="2029859804" sldId="486"/>
        </pc:sldMkLst>
        <pc:spChg chg="mod">
          <ac:chgData name="Cristian Chilipirea" userId="34ab170da5908fc4" providerId="LiveId" clId="{737D2F41-4F33-4F87-84DB-7833CCA55101}" dt="2021-05-11T19:50:39.180" v="48" actId="14100"/>
          <ac:spMkLst>
            <pc:docMk/>
            <pc:sldMk cId="2029859804" sldId="486"/>
            <ac:spMk id="2" creationId="{C57EAE78-4034-4C55-A1BE-7CE0CFA59B36}"/>
          </ac:spMkLst>
        </pc:spChg>
      </pc:sldChg>
      <pc:sldChg chg="modSp add mod">
        <pc:chgData name="Cristian Chilipirea" userId="34ab170da5908fc4" providerId="LiveId" clId="{737D2F41-4F33-4F87-84DB-7833CCA55101}" dt="2021-05-11T19:55:09.554" v="89" actId="1076"/>
        <pc:sldMkLst>
          <pc:docMk/>
          <pc:sldMk cId="2331693985" sldId="517"/>
        </pc:sldMkLst>
        <pc:picChg chg="mod">
          <ac:chgData name="Cristian Chilipirea" userId="34ab170da5908fc4" providerId="LiveId" clId="{737D2F41-4F33-4F87-84DB-7833CCA55101}" dt="2021-05-11T19:55:09.554" v="89" actId="1076"/>
          <ac:picMkLst>
            <pc:docMk/>
            <pc:sldMk cId="2331693985" sldId="517"/>
            <ac:picMk id="8" creationId="{E9FBA484-2F28-4F58-9B57-D5B2F9866E92}"/>
          </ac:picMkLst>
        </pc:picChg>
        <pc:picChg chg="mod">
          <ac:chgData name="Cristian Chilipirea" userId="34ab170da5908fc4" providerId="LiveId" clId="{737D2F41-4F33-4F87-84DB-7833CCA55101}" dt="2021-05-11T19:55:07.934" v="88" actId="1076"/>
          <ac:picMkLst>
            <pc:docMk/>
            <pc:sldMk cId="2331693985" sldId="517"/>
            <ac:picMk id="12" creationId="{36A1C03D-797B-4CC6-B1C0-C19E3AE8B766}"/>
          </ac:picMkLst>
        </pc:picChg>
      </pc:sldChg>
      <pc:sldChg chg="modSp add mod">
        <pc:chgData name="Cristian Chilipirea" userId="34ab170da5908fc4" providerId="LiveId" clId="{737D2F41-4F33-4F87-84DB-7833CCA55101}" dt="2021-05-11T19:56:24.010" v="102" actId="1076"/>
        <pc:sldMkLst>
          <pc:docMk/>
          <pc:sldMk cId="935045768" sldId="518"/>
        </pc:sldMkLst>
        <pc:picChg chg="mod">
          <ac:chgData name="Cristian Chilipirea" userId="34ab170da5908fc4" providerId="LiveId" clId="{737D2F41-4F33-4F87-84DB-7833CCA55101}" dt="2021-05-11T19:56:24.010" v="102" actId="1076"/>
          <ac:picMkLst>
            <pc:docMk/>
            <pc:sldMk cId="935045768" sldId="518"/>
            <ac:picMk id="5" creationId="{87FE9AF6-EE67-494D-8838-0E2888D12A69}"/>
          </ac:picMkLst>
        </pc:picChg>
        <pc:picChg chg="mod">
          <ac:chgData name="Cristian Chilipirea" userId="34ab170da5908fc4" providerId="LiveId" clId="{737D2F41-4F33-4F87-84DB-7833CCA55101}" dt="2021-05-11T19:56:21.453" v="101" actId="1076"/>
          <ac:picMkLst>
            <pc:docMk/>
            <pc:sldMk cId="935045768" sldId="518"/>
            <ac:picMk id="7" creationId="{8A4615E5-4FC3-4D83-8045-34670D5B1523}"/>
          </ac:picMkLst>
        </pc:picChg>
      </pc:sldChg>
      <pc:sldChg chg="modSp add mod">
        <pc:chgData name="Cristian Chilipirea" userId="34ab170da5908fc4" providerId="LiveId" clId="{737D2F41-4F33-4F87-84DB-7833CCA55101}" dt="2021-05-11T19:56:28.939" v="104" actId="1076"/>
        <pc:sldMkLst>
          <pc:docMk/>
          <pc:sldMk cId="467374495" sldId="519"/>
        </pc:sldMkLst>
        <pc:picChg chg="mod">
          <ac:chgData name="Cristian Chilipirea" userId="34ab170da5908fc4" providerId="LiveId" clId="{737D2F41-4F33-4F87-84DB-7833CCA55101}" dt="2021-05-11T19:56:26.495" v="103" actId="1076"/>
          <ac:picMkLst>
            <pc:docMk/>
            <pc:sldMk cId="467374495" sldId="519"/>
            <ac:picMk id="6" creationId="{8FE6B508-8FF4-4091-BE44-9497D8CC69F8}"/>
          </ac:picMkLst>
        </pc:picChg>
        <pc:picChg chg="mod">
          <ac:chgData name="Cristian Chilipirea" userId="34ab170da5908fc4" providerId="LiveId" clId="{737D2F41-4F33-4F87-84DB-7833CCA55101}" dt="2021-05-11T19:56:28.939" v="104" actId="1076"/>
          <ac:picMkLst>
            <pc:docMk/>
            <pc:sldMk cId="467374495" sldId="519"/>
            <ac:picMk id="9" creationId="{886C114A-E81A-4F66-9E4A-F4A9FD4D6A53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61530426" sldId="520"/>
        </pc:sldMkLst>
      </pc:sldChg>
      <pc:sldChg chg="modSp add mod">
        <pc:chgData name="Cristian Chilipirea" userId="34ab170da5908fc4" providerId="LiveId" clId="{737D2F41-4F33-4F87-84DB-7833CCA55101}" dt="2021-05-11T19:56:38.704" v="106" actId="1076"/>
        <pc:sldMkLst>
          <pc:docMk/>
          <pc:sldMk cId="4188047853" sldId="522"/>
        </pc:sldMkLst>
        <pc:picChg chg="mod">
          <ac:chgData name="Cristian Chilipirea" userId="34ab170da5908fc4" providerId="LiveId" clId="{737D2F41-4F33-4F87-84DB-7833CCA55101}" dt="2021-05-11T19:56:36.924" v="105" actId="1076"/>
          <ac:picMkLst>
            <pc:docMk/>
            <pc:sldMk cId="4188047853" sldId="522"/>
            <ac:picMk id="6" creationId="{01BB8B34-C24B-49DF-95E0-87A55F8BDDA4}"/>
          </ac:picMkLst>
        </pc:picChg>
        <pc:picChg chg="mod">
          <ac:chgData name="Cristian Chilipirea" userId="34ab170da5908fc4" providerId="LiveId" clId="{737D2F41-4F33-4F87-84DB-7833CCA55101}" dt="2021-05-11T19:56:38.704" v="106" actId="1076"/>
          <ac:picMkLst>
            <pc:docMk/>
            <pc:sldMk cId="4188047853" sldId="522"/>
            <ac:picMk id="7" creationId="{3D9AB8AD-0084-438B-AC60-D1E5EE6E0AB9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274895799" sldId="538"/>
        </pc:sldMkLst>
      </pc:sldChg>
      <pc:sldChg chg="modSp add mod">
        <pc:chgData name="Cristian Chilipirea" userId="34ab170da5908fc4" providerId="LiveId" clId="{737D2F41-4F33-4F87-84DB-7833CCA55101}" dt="2021-05-11T19:53:34.501" v="74" actId="14100"/>
        <pc:sldMkLst>
          <pc:docMk/>
          <pc:sldMk cId="4216735161" sldId="539"/>
        </pc:sldMkLst>
        <pc:spChg chg="mod">
          <ac:chgData name="Cristian Chilipirea" userId="34ab170da5908fc4" providerId="LiveId" clId="{737D2F41-4F33-4F87-84DB-7833CCA55101}" dt="2021-05-11T19:53:34.501" v="74" actId="14100"/>
          <ac:spMkLst>
            <pc:docMk/>
            <pc:sldMk cId="4216735161" sldId="539"/>
            <ac:spMk id="3" creationId="{9E663FF7-A1E4-49C5-9370-2D1F10110240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150165789" sldId="540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97888722" sldId="54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732834858" sldId="54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01454113" sldId="543"/>
        </pc:sldMkLst>
      </pc:sldChg>
      <pc:sldChg chg="delSp modSp add mod">
        <pc:chgData name="Cristian Chilipirea" userId="34ab170da5908fc4" providerId="LiveId" clId="{737D2F41-4F33-4F87-84DB-7833CCA55101}" dt="2021-05-11T19:52:34.817" v="66" actId="478"/>
        <pc:sldMkLst>
          <pc:docMk/>
          <pc:sldMk cId="3665559837" sldId="544"/>
        </pc:sldMkLst>
        <pc:spChg chg="mod">
          <ac:chgData name="Cristian Chilipirea" userId="34ab170da5908fc4" providerId="LiveId" clId="{737D2F41-4F33-4F87-84DB-7833CCA55101}" dt="2021-05-11T19:50:32.220" v="44" actId="27636"/>
          <ac:spMkLst>
            <pc:docMk/>
            <pc:sldMk cId="3665559837" sldId="544"/>
            <ac:spMk id="2" creationId="{7509AA39-D24B-4863-928F-DED69B2E422F}"/>
          </ac:spMkLst>
        </pc:spChg>
        <pc:spChg chg="del">
          <ac:chgData name="Cristian Chilipirea" userId="34ab170da5908fc4" providerId="LiveId" clId="{737D2F41-4F33-4F87-84DB-7833CCA55101}" dt="2021-05-11T19:52:34.817" v="66" actId="478"/>
          <ac:spMkLst>
            <pc:docMk/>
            <pc:sldMk cId="3665559837" sldId="544"/>
            <ac:spMk id="3" creationId="{64B3293C-281A-4E03-BA73-B0A6B0D72B0E}"/>
          </ac:spMkLst>
        </pc:spChg>
      </pc:sldChg>
      <pc:sldChg chg="modSp add mod">
        <pc:chgData name="Cristian Chilipirea" userId="34ab170da5908fc4" providerId="LiveId" clId="{737D2F41-4F33-4F87-84DB-7833CCA55101}" dt="2021-05-11T19:53:27.213" v="73" actId="1076"/>
        <pc:sldMkLst>
          <pc:docMk/>
          <pc:sldMk cId="4085489161" sldId="545"/>
        </pc:sldMkLst>
        <pc:spChg chg="mod">
          <ac:chgData name="Cristian Chilipirea" userId="34ab170da5908fc4" providerId="LiveId" clId="{737D2F41-4F33-4F87-84DB-7833CCA55101}" dt="2021-05-11T19:50:32.223" v="45" actId="27636"/>
          <ac:spMkLst>
            <pc:docMk/>
            <pc:sldMk cId="4085489161" sldId="545"/>
            <ac:spMk id="2" creationId="{7509AA39-D24B-4863-928F-DED69B2E422F}"/>
          </ac:spMkLst>
        </pc:spChg>
        <pc:picChg chg="mod">
          <ac:chgData name="Cristian Chilipirea" userId="34ab170da5908fc4" providerId="LiveId" clId="{737D2F41-4F33-4F87-84DB-7833CCA55101}" dt="2021-05-11T19:53:26.287" v="72" actId="1076"/>
          <ac:picMkLst>
            <pc:docMk/>
            <pc:sldMk cId="4085489161" sldId="545"/>
            <ac:picMk id="6" creationId="{832923D6-2695-493B-A1A9-05575451AFD5}"/>
          </ac:picMkLst>
        </pc:picChg>
        <pc:picChg chg="mod">
          <ac:chgData name="Cristian Chilipirea" userId="34ab170da5908fc4" providerId="LiveId" clId="{737D2F41-4F33-4F87-84DB-7833CCA55101}" dt="2021-05-11T19:53:27.213" v="73" actId="1076"/>
          <ac:picMkLst>
            <pc:docMk/>
            <pc:sldMk cId="4085489161" sldId="545"/>
            <ac:picMk id="8" creationId="{83C47856-3750-4C2B-8E11-C429E0FC8369}"/>
          </ac:picMkLst>
        </pc:picChg>
      </pc:sldChg>
      <pc:sldChg chg="modSp add mod">
        <pc:chgData name="Cristian Chilipirea" userId="34ab170da5908fc4" providerId="LiveId" clId="{737D2F41-4F33-4F87-84DB-7833CCA55101}" dt="2021-05-11T19:55:27.701" v="90" actId="1076"/>
        <pc:sldMkLst>
          <pc:docMk/>
          <pc:sldMk cId="4287114451" sldId="547"/>
        </pc:sldMkLst>
        <pc:picChg chg="mod">
          <ac:chgData name="Cristian Chilipirea" userId="34ab170da5908fc4" providerId="LiveId" clId="{737D2F41-4F33-4F87-84DB-7833CCA55101}" dt="2021-05-11T19:55:27.701" v="90" actId="1076"/>
          <ac:picMkLst>
            <pc:docMk/>
            <pc:sldMk cId="4287114451" sldId="547"/>
            <ac:picMk id="7" creationId="{9B762F16-9DF1-479F-B565-6B3357E63092}"/>
          </ac:picMkLst>
        </pc:picChg>
      </pc:sldChg>
      <pc:sldChg chg="delSp add mod">
        <pc:chgData name="Cristian Chilipirea" userId="34ab170da5908fc4" providerId="LiveId" clId="{737D2F41-4F33-4F87-84DB-7833CCA55101}" dt="2021-05-11T19:54:16.277" v="79" actId="478"/>
        <pc:sldMkLst>
          <pc:docMk/>
          <pc:sldMk cId="2727235745" sldId="551"/>
        </pc:sldMkLst>
        <pc:spChg chg="del">
          <ac:chgData name="Cristian Chilipirea" userId="34ab170da5908fc4" providerId="LiveId" clId="{737D2F41-4F33-4F87-84DB-7833CCA55101}" dt="2021-05-11T19:54:16.277" v="79" actId="478"/>
          <ac:spMkLst>
            <pc:docMk/>
            <pc:sldMk cId="2727235745" sldId="551"/>
            <ac:spMk id="6" creationId="{E660D916-0CD3-4C68-9F1B-8FE71AF99B4F}"/>
          </ac:spMkLst>
        </pc:spChg>
      </pc:sldChg>
      <pc:sldChg chg="delSp add mod">
        <pc:chgData name="Cristian Chilipirea" userId="34ab170da5908fc4" providerId="LiveId" clId="{737D2F41-4F33-4F87-84DB-7833CCA55101}" dt="2021-05-11T19:54:21.147" v="80" actId="478"/>
        <pc:sldMkLst>
          <pc:docMk/>
          <pc:sldMk cId="685147917" sldId="552"/>
        </pc:sldMkLst>
        <pc:spChg chg="del">
          <ac:chgData name="Cristian Chilipirea" userId="34ab170da5908fc4" providerId="LiveId" clId="{737D2F41-4F33-4F87-84DB-7833CCA55101}" dt="2021-05-11T19:54:21.147" v="80" actId="478"/>
          <ac:spMkLst>
            <pc:docMk/>
            <pc:sldMk cId="685147917" sldId="552"/>
            <ac:spMk id="6" creationId="{E660D916-0CD3-4C68-9F1B-8FE71AF99B4F}"/>
          </ac:spMkLst>
        </pc:spChg>
      </pc:sldChg>
      <pc:sldChg chg="modSp add mod">
        <pc:chgData name="Cristian Chilipirea" userId="34ab170da5908fc4" providerId="LiveId" clId="{737D2F41-4F33-4F87-84DB-7833CCA55101}" dt="2021-05-11T19:54:49.699" v="85" actId="1076"/>
        <pc:sldMkLst>
          <pc:docMk/>
          <pc:sldMk cId="4141300715" sldId="553"/>
        </pc:sldMkLst>
        <pc:picChg chg="mod">
          <ac:chgData name="Cristian Chilipirea" userId="34ab170da5908fc4" providerId="LiveId" clId="{737D2F41-4F33-4F87-84DB-7833CCA55101}" dt="2021-05-11T19:54:49.699" v="85" actId="1076"/>
          <ac:picMkLst>
            <pc:docMk/>
            <pc:sldMk cId="4141300715" sldId="553"/>
            <ac:picMk id="6" creationId="{33791086-A2D0-47F3-AC94-2406DC465D52}"/>
          </ac:picMkLst>
        </pc:picChg>
        <pc:picChg chg="mod">
          <ac:chgData name="Cristian Chilipirea" userId="34ab170da5908fc4" providerId="LiveId" clId="{737D2F41-4F33-4F87-84DB-7833CCA55101}" dt="2021-05-11T19:54:48.619" v="84" actId="1076"/>
          <ac:picMkLst>
            <pc:docMk/>
            <pc:sldMk cId="4141300715" sldId="553"/>
            <ac:picMk id="8" creationId="{C03362FE-C122-434E-9262-28A042BEBBF6}"/>
          </ac:picMkLst>
        </pc:picChg>
      </pc:sldChg>
      <pc:sldChg chg="delSp add mod">
        <pc:chgData name="Cristian Chilipirea" userId="34ab170da5908fc4" providerId="LiveId" clId="{737D2F41-4F33-4F87-84DB-7833CCA55101}" dt="2021-05-11T19:54:33.863" v="82" actId="478"/>
        <pc:sldMkLst>
          <pc:docMk/>
          <pc:sldMk cId="3894358974" sldId="554"/>
        </pc:sldMkLst>
        <pc:spChg chg="del">
          <ac:chgData name="Cristian Chilipirea" userId="34ab170da5908fc4" providerId="LiveId" clId="{737D2F41-4F33-4F87-84DB-7833CCA55101}" dt="2021-05-11T19:54:33.863" v="82" actId="478"/>
          <ac:spMkLst>
            <pc:docMk/>
            <pc:sldMk cId="3894358974" sldId="554"/>
            <ac:spMk id="3" creationId="{1E2ED951-AEF0-4C98-A003-2C0910693104}"/>
          </ac:spMkLst>
        </pc:spChg>
      </pc:sldChg>
      <pc:sldChg chg="modSp add mod">
        <pc:chgData name="Cristian Chilipirea" userId="34ab170da5908fc4" providerId="LiveId" clId="{737D2F41-4F33-4F87-84DB-7833CCA55101}" dt="2021-05-11T19:54:29.505" v="81" actId="20577"/>
        <pc:sldMkLst>
          <pc:docMk/>
          <pc:sldMk cId="1849143231" sldId="555"/>
        </pc:sldMkLst>
        <pc:spChg chg="mod">
          <ac:chgData name="Cristian Chilipirea" userId="34ab170da5908fc4" providerId="LiveId" clId="{737D2F41-4F33-4F87-84DB-7833CCA55101}" dt="2021-05-11T19:54:29.505" v="81" actId="20577"/>
          <ac:spMkLst>
            <pc:docMk/>
            <pc:sldMk cId="1849143231" sldId="555"/>
            <ac:spMk id="3" creationId="{B0B51B5A-6CB9-4435-AA6B-CAA8AB029415}"/>
          </ac:spMkLst>
        </pc:spChg>
      </pc:sldChg>
      <pc:sldChg chg="modSp add mod">
        <pc:chgData name="Cristian Chilipirea" userId="34ab170da5908fc4" providerId="LiveId" clId="{737D2F41-4F33-4F87-84DB-7833CCA55101}" dt="2021-05-11T19:53:13.289" v="69" actId="692"/>
        <pc:sldMkLst>
          <pc:docMk/>
          <pc:sldMk cId="1088190047" sldId="556"/>
        </pc:sldMkLst>
        <pc:spChg chg="mod">
          <ac:chgData name="Cristian Chilipirea" userId="34ab170da5908fc4" providerId="LiveId" clId="{737D2F41-4F33-4F87-84DB-7833CCA55101}" dt="2021-05-11T19:53:13.289" v="69" actId="692"/>
          <ac:spMkLst>
            <pc:docMk/>
            <pc:sldMk cId="1088190047" sldId="556"/>
            <ac:spMk id="19" creationId="{BE48E952-C547-42F2-8501-2433E435CEB5}"/>
          </ac:spMkLst>
        </pc:sp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5" creationId="{5813D659-B61B-4BB3-9CA8-9CC296995BC3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6" creationId="{30DD604A-12AC-4FBF-B571-8DD5ED630ABF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7" creationId="{350EC807-F1A4-44D7-A110-6C18B6662F99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8" creationId="{2C388A7D-9456-4A4E-9319-2F49C00FD3F0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9" creationId="{7EDD4652-C366-432B-9FEB-FCFDD02EEE01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1" creationId="{C8DAF965-80BD-4512-925C-CC06AEF6FC0D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2" creationId="{501832C2-467E-4EEF-9AEF-4DAA047F6AC4}"/>
          </ac:cxnSpMkLst>
        </pc:cxn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246085545" sldId="557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67383724" sldId="559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89450587" sldId="56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031046549" sldId="56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37079708" sldId="563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722996850" sldId="564"/>
        </pc:sldMkLst>
      </pc:sldChg>
      <pc:sldChg chg="modSp add mod">
        <pc:chgData name="Cristian Chilipirea" userId="34ab170da5908fc4" providerId="LiveId" clId="{737D2F41-4F33-4F87-84DB-7833CCA55101}" dt="2021-05-11T19:50:32.199" v="39" actId="27636"/>
        <pc:sldMkLst>
          <pc:docMk/>
          <pc:sldMk cId="1158760994" sldId="565"/>
        </pc:sldMkLst>
        <pc:spChg chg="mod">
          <ac:chgData name="Cristian Chilipirea" userId="34ab170da5908fc4" providerId="LiveId" clId="{737D2F41-4F33-4F87-84DB-7833CCA55101}" dt="2021-05-11T19:50:32.199" v="39" actId="27636"/>
          <ac:spMkLst>
            <pc:docMk/>
            <pc:sldMk cId="1158760994" sldId="565"/>
            <ac:spMk id="4" creationId="{0DAB8D6D-11ED-43B9-B7B3-5FC1E353A8A3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4000708217" sldId="566"/>
        </pc:sldMkLst>
      </pc:sldChg>
      <pc:sldChg chg="modSp add mod">
        <pc:chgData name="Cristian Chilipirea" userId="34ab170da5908fc4" providerId="LiveId" clId="{737D2F41-4F33-4F87-84DB-7833CCA55101}" dt="2021-05-11T19:51:33.055" v="57" actId="1076"/>
        <pc:sldMkLst>
          <pc:docMk/>
          <pc:sldMk cId="209257181" sldId="567"/>
        </pc:sldMkLst>
        <pc:spChg chg="mod">
          <ac:chgData name="Cristian Chilipirea" userId="34ab170da5908fc4" providerId="LiveId" clId="{737D2F41-4F33-4F87-84DB-7833CCA55101}" dt="2021-05-11T19:50:32.204" v="41" actId="27636"/>
          <ac:spMkLst>
            <pc:docMk/>
            <pc:sldMk cId="209257181" sldId="567"/>
            <ac:spMk id="4" creationId="{4DB6151D-9AC0-40D9-89E4-FB934CE37AAC}"/>
          </ac:spMkLst>
        </pc:spChg>
        <pc:spChg chg="mod">
          <ac:chgData name="Cristian Chilipirea" userId="34ab170da5908fc4" providerId="LiveId" clId="{737D2F41-4F33-4F87-84DB-7833CCA55101}" dt="2021-05-11T19:51:33.055" v="57" actId="1076"/>
          <ac:spMkLst>
            <pc:docMk/>
            <pc:sldMk cId="209257181" sldId="567"/>
            <ac:spMk id="11" creationId="{6B3B8194-88A0-4770-AF8E-F5C1DD8E7460}"/>
          </ac:spMkLst>
        </pc:spChg>
      </pc:sldChg>
      <pc:sldChg chg="modSp add mod">
        <pc:chgData name="Cristian Chilipirea" userId="34ab170da5908fc4" providerId="LiveId" clId="{737D2F41-4F33-4F87-84DB-7833CCA55101}" dt="2021-05-11T19:51:11.831" v="51" actId="1076"/>
        <pc:sldMkLst>
          <pc:docMk/>
          <pc:sldMk cId="3215103818" sldId="568"/>
        </pc:sldMkLst>
        <pc:spChg chg="mod">
          <ac:chgData name="Cristian Chilipirea" userId="34ab170da5908fc4" providerId="LiveId" clId="{737D2F41-4F33-4F87-84DB-7833CCA55101}" dt="2021-05-11T19:51:11.831" v="51" actId="1076"/>
          <ac:spMkLst>
            <pc:docMk/>
            <pc:sldMk cId="3215103818" sldId="568"/>
            <ac:spMk id="2" creationId="{C1824B53-A164-4E51-AE43-4FC115C12818}"/>
          </ac:spMkLst>
        </pc:spChg>
        <pc:spChg chg="mod">
          <ac:chgData name="Cristian Chilipirea" userId="34ab170da5908fc4" providerId="LiveId" clId="{737D2F41-4F33-4F87-84DB-7833CCA55101}" dt="2021-05-11T19:50:32.202" v="40" actId="27636"/>
          <ac:spMkLst>
            <pc:docMk/>
            <pc:sldMk cId="3215103818" sldId="568"/>
            <ac:spMk id="4" creationId="{0DAB8D6D-11ED-43B9-B7B3-5FC1E353A8A3}"/>
          </ac:spMkLst>
        </pc:spChg>
      </pc:sldChg>
      <pc:sldChg chg="modSp add mod">
        <pc:chgData name="Cristian Chilipirea" userId="34ab170da5908fc4" providerId="LiveId" clId="{737D2F41-4F33-4F87-84DB-7833CCA55101}" dt="2021-05-11T19:51:43.613" v="62" actId="1076"/>
        <pc:sldMkLst>
          <pc:docMk/>
          <pc:sldMk cId="1687429141" sldId="569"/>
        </pc:sldMkLst>
        <pc:spChg chg="mod">
          <ac:chgData name="Cristian Chilipirea" userId="34ab170da5908fc4" providerId="LiveId" clId="{737D2F41-4F33-4F87-84DB-7833CCA55101}" dt="2021-05-11T19:51:43.613" v="62" actId="1076"/>
          <ac:spMkLst>
            <pc:docMk/>
            <pc:sldMk cId="1687429141" sldId="569"/>
            <ac:spMk id="2" creationId="{F3851E4F-F118-4645-9694-CBD4F40D34F2}"/>
          </ac:spMkLst>
        </pc:spChg>
      </pc:sldChg>
      <pc:sldChg chg="delSp modSp add mod">
        <pc:chgData name="Cristian Chilipirea" userId="34ab170da5908fc4" providerId="LiveId" clId="{737D2F41-4F33-4F87-84DB-7833CCA55101}" dt="2021-05-11T19:52:21.051" v="65" actId="478"/>
        <pc:sldMkLst>
          <pc:docMk/>
          <pc:sldMk cId="3755010453" sldId="570"/>
        </pc:sldMkLst>
        <pc:spChg chg="del">
          <ac:chgData name="Cristian Chilipirea" userId="34ab170da5908fc4" providerId="LiveId" clId="{737D2F41-4F33-4F87-84DB-7833CCA55101}" dt="2021-05-11T19:52:21.051" v="65" actId="478"/>
          <ac:spMkLst>
            <pc:docMk/>
            <pc:sldMk cId="3755010453" sldId="570"/>
            <ac:spMk id="2" creationId="{4C238791-826C-4671-A95E-0CBC70013A02}"/>
          </ac:spMkLst>
        </pc:spChg>
        <pc:spChg chg="mod">
          <ac:chgData name="Cristian Chilipirea" userId="34ab170da5908fc4" providerId="LiveId" clId="{737D2F41-4F33-4F87-84DB-7833CCA55101}" dt="2021-05-11T19:50:32.219" v="43" actId="27636"/>
          <ac:spMkLst>
            <pc:docMk/>
            <pc:sldMk cId="3755010453" sldId="570"/>
            <ac:spMk id="4" creationId="{89C28177-75B6-4E94-AE79-73D711068C73}"/>
          </ac:spMkLst>
        </pc:spChg>
      </pc:sldChg>
      <pc:sldChg chg="delSp modSp add mod">
        <pc:chgData name="Cristian Chilipirea" userId="34ab170da5908fc4" providerId="LiveId" clId="{737D2F41-4F33-4F87-84DB-7833CCA55101}" dt="2021-05-11T19:54:07.947" v="78" actId="14100"/>
        <pc:sldMkLst>
          <pc:docMk/>
          <pc:sldMk cId="1060800523" sldId="571"/>
        </pc:sldMkLst>
        <pc:spChg chg="del">
          <ac:chgData name="Cristian Chilipirea" userId="34ab170da5908fc4" providerId="LiveId" clId="{737D2F41-4F33-4F87-84DB-7833CCA55101}" dt="2021-05-11T19:53:58.399" v="75" actId="478"/>
          <ac:spMkLst>
            <pc:docMk/>
            <pc:sldMk cId="1060800523" sldId="571"/>
            <ac:spMk id="2" creationId="{039AD246-6D7D-420A-A12F-84A30A64A9C9}"/>
          </ac:spMkLst>
        </pc:spChg>
        <pc:spChg chg="mod">
          <ac:chgData name="Cristian Chilipirea" userId="34ab170da5908fc4" providerId="LiveId" clId="{737D2F41-4F33-4F87-84DB-7833CCA55101}" dt="2021-05-11T19:54:07.947" v="78" actId="14100"/>
          <ac:spMkLst>
            <pc:docMk/>
            <pc:sldMk cId="1060800523" sldId="571"/>
            <ac:spMk id="4" creationId="{430CD978-F403-454F-93F9-2439C476FA48}"/>
          </ac:spMkLst>
        </pc:spChg>
      </pc:sldChg>
      <pc:sldChg chg="modSp add mod">
        <pc:chgData name="Cristian Chilipirea" userId="34ab170da5908fc4" providerId="LiveId" clId="{737D2F41-4F33-4F87-84DB-7833CCA55101}" dt="2021-05-11T19:50:32.234" v="47" actId="27636"/>
        <pc:sldMkLst>
          <pc:docMk/>
          <pc:sldMk cId="3920187446" sldId="572"/>
        </pc:sldMkLst>
        <pc:spChg chg="mod">
          <ac:chgData name="Cristian Chilipirea" userId="34ab170da5908fc4" providerId="LiveId" clId="{737D2F41-4F33-4F87-84DB-7833CCA55101}" dt="2021-05-11T19:50:32.234" v="47" actId="27636"/>
          <ac:spMkLst>
            <pc:docMk/>
            <pc:sldMk cId="3920187446" sldId="572"/>
            <ac:spMk id="4" creationId="{6AE10561-54B9-42C1-AA68-CD8E8F341C36}"/>
          </ac:spMkLst>
        </pc:spChg>
      </pc:sldChg>
      <pc:sldChg chg="modSp add mod">
        <pc:chgData name="Cristian Chilipirea" userId="34ab170da5908fc4" providerId="LiveId" clId="{737D2F41-4F33-4F87-84DB-7833CCA55101}" dt="2021-05-11T19:54:54.439" v="87" actId="1076"/>
        <pc:sldMkLst>
          <pc:docMk/>
          <pc:sldMk cId="3485597329" sldId="573"/>
        </pc:sldMkLst>
        <pc:picChg chg="mod">
          <ac:chgData name="Cristian Chilipirea" userId="34ab170da5908fc4" providerId="LiveId" clId="{737D2F41-4F33-4F87-84DB-7833CCA55101}" dt="2021-05-11T19:54:52.704" v="86" actId="1076"/>
          <ac:picMkLst>
            <pc:docMk/>
            <pc:sldMk cId="3485597329" sldId="573"/>
            <ac:picMk id="8" creationId="{B4AA2303-AC9D-4940-A95D-0FE0D9683245}"/>
          </ac:picMkLst>
        </pc:picChg>
        <pc:picChg chg="mod">
          <ac:chgData name="Cristian Chilipirea" userId="34ab170da5908fc4" providerId="LiveId" clId="{737D2F41-4F33-4F87-84DB-7833CCA55101}" dt="2021-05-11T19:54:54.439" v="87" actId="1076"/>
          <ac:picMkLst>
            <pc:docMk/>
            <pc:sldMk cId="3485597329" sldId="573"/>
            <ac:picMk id="10" creationId="{211FA22E-B7F3-4CCB-BEB4-F486E08789C4}"/>
          </ac:picMkLst>
        </pc:picChg>
      </pc:sldChg>
      <pc:sldChg chg="modSp add mod">
        <pc:chgData name="Cristian Chilipirea" userId="34ab170da5908fc4" providerId="LiveId" clId="{737D2F41-4F33-4F87-84DB-7833CCA55101}" dt="2021-05-11T19:52:14.053" v="64" actId="14100"/>
        <pc:sldMkLst>
          <pc:docMk/>
          <pc:sldMk cId="1113518716" sldId="574"/>
        </pc:sldMkLst>
        <pc:spChg chg="mod">
          <ac:chgData name="Cristian Chilipirea" userId="34ab170da5908fc4" providerId="LiveId" clId="{737D2F41-4F33-4F87-84DB-7833CCA55101}" dt="2021-05-11T19:52:14.053" v="64" actId="14100"/>
          <ac:spMkLst>
            <pc:docMk/>
            <pc:sldMk cId="1113518716" sldId="574"/>
            <ac:spMk id="2" creationId="{3BAD79E7-640C-4A2F-8FE8-146420E6DDC6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882796273" sldId="575"/>
        </pc:sldMkLst>
      </pc:sldChg>
      <pc:sldChg chg="modSp add mod">
        <pc:chgData name="Cristian Chilipirea" userId="34ab170da5908fc4" providerId="LiveId" clId="{737D2F41-4F33-4F87-84DB-7833CCA55101}" dt="2021-05-11T19:55:49.484" v="94" actId="20577"/>
        <pc:sldMkLst>
          <pc:docMk/>
          <pc:sldMk cId="3229222388" sldId="576"/>
        </pc:sldMkLst>
        <pc:spChg chg="mod">
          <ac:chgData name="Cristian Chilipirea" userId="34ab170da5908fc4" providerId="LiveId" clId="{737D2F41-4F33-4F87-84DB-7833CCA55101}" dt="2021-05-11T19:55:49.484" v="94" actId="20577"/>
          <ac:spMkLst>
            <pc:docMk/>
            <pc:sldMk cId="3229222388" sldId="576"/>
            <ac:spMk id="2" creationId="{148AEBB9-C8F7-4B88-8458-878E519CEADF}"/>
          </ac:spMkLst>
        </pc:spChg>
      </pc:sldChg>
      <pc:sldChg chg="modSp add del mod">
        <pc:chgData name="Cristian Chilipirea" userId="34ab170da5908fc4" providerId="LiveId" clId="{737D2F41-4F33-4F87-84DB-7833CCA55101}" dt="2021-05-11T19:56:14.265" v="99" actId="47"/>
        <pc:sldMkLst>
          <pc:docMk/>
          <pc:sldMk cId="463151431" sldId="577"/>
        </pc:sldMkLst>
        <pc:picChg chg="mod">
          <ac:chgData name="Cristian Chilipirea" userId="34ab170da5908fc4" providerId="LiveId" clId="{737D2F41-4F33-4F87-84DB-7833CCA55101}" dt="2021-05-11T19:55:54.257" v="95" actId="1076"/>
          <ac:picMkLst>
            <pc:docMk/>
            <pc:sldMk cId="463151431" sldId="577"/>
            <ac:picMk id="6" creationId="{E3807323-7B2A-482D-91A5-C69670B842B4}"/>
          </ac:picMkLst>
        </pc:picChg>
      </pc:sldChg>
      <pc:sldChg chg="add del">
        <pc:chgData name="Cristian Chilipirea" userId="34ab170da5908fc4" providerId="LiveId" clId="{737D2F41-4F33-4F87-84DB-7833CCA55101}" dt="2021-05-11T19:56:13.738" v="98" actId="47"/>
        <pc:sldMkLst>
          <pc:docMk/>
          <pc:sldMk cId="3232324761" sldId="578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88528377" sldId="580"/>
        </pc:sldMkLst>
      </pc:sldChg>
      <pc:sldChg chg="modSp add mod">
        <pc:chgData name="Cristian Chilipirea" userId="34ab170da5908fc4" providerId="LiveId" clId="{737D2F41-4F33-4F87-84DB-7833CCA55101}" dt="2021-05-11T19:56:57.731" v="107" actId="1076"/>
        <pc:sldMkLst>
          <pc:docMk/>
          <pc:sldMk cId="2364946449" sldId="581"/>
        </pc:sldMkLst>
        <pc:picChg chg="mod">
          <ac:chgData name="Cristian Chilipirea" userId="34ab170da5908fc4" providerId="LiveId" clId="{737D2F41-4F33-4F87-84DB-7833CCA55101}" dt="2021-05-11T19:56:57.731" v="107" actId="1076"/>
          <ac:picMkLst>
            <pc:docMk/>
            <pc:sldMk cId="2364946449" sldId="581"/>
            <ac:picMk id="6" creationId="{8D4C922B-78BB-48F9-A8D3-35B88E373775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582958370" sldId="58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642995100" sldId="583"/>
        </pc:sldMkLst>
      </pc:sldChg>
      <pc:sldMasterChg chg="addSldLayout delSldLayout">
        <pc:chgData name="Cristian Chilipirea" userId="34ab170da5908fc4" providerId="LiveId" clId="{737D2F41-4F33-4F87-84DB-7833CCA55101}" dt="2021-05-11T19:56:14.265" v="99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737D2F41-4F33-4F87-84DB-7833CCA55101}" dt="2021-05-11T19:56:14.265" v="99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add del">
          <pc:chgData name="Cristian Chilipirea" userId="34ab170da5908fc4" providerId="LiveId" clId="{737D2F41-4F33-4F87-84DB-7833CCA55101}" dt="2021-05-11T19:56:13.738" v="98" actId="47"/>
          <pc:sldLayoutMkLst>
            <pc:docMk/>
            <pc:sldMasterMk cId="2779709577" sldId="2147483648"/>
            <pc:sldLayoutMk cId="539815738" sldId="2147483701"/>
          </pc:sldLayoutMkLst>
        </pc:sldLayoutChg>
      </pc:sldMasterChg>
    </pc:docChg>
  </pc:docChgLst>
  <pc:docChgLst>
    <pc:chgData name="Cristian Chilipirea" userId="34ab170da5908fc4" providerId="LiveId" clId="{C40827D7-520E-43D1-A38C-DBAA842302F9}"/>
    <pc:docChg chg="undo custSel addSld delSld modSld sldOrd">
      <pc:chgData name="Cristian Chilipirea" userId="34ab170da5908fc4" providerId="LiveId" clId="{C40827D7-520E-43D1-A38C-DBAA842302F9}" dt="2021-11-08T15:57:37.352" v="2076" actId="207"/>
      <pc:docMkLst>
        <pc:docMk/>
      </pc:docMkLst>
      <pc:sldChg chg="modSp mod">
        <pc:chgData name="Cristian Chilipirea" userId="34ab170da5908fc4" providerId="LiveId" clId="{C40827D7-520E-43D1-A38C-DBAA842302F9}" dt="2021-11-07T12:13:51.181" v="18" actId="20577"/>
        <pc:sldMkLst>
          <pc:docMk/>
          <pc:sldMk cId="736295071" sldId="256"/>
        </pc:sldMkLst>
        <pc:spChg chg="mod">
          <ac:chgData name="Cristian Chilipirea" userId="34ab170da5908fc4" providerId="LiveId" clId="{C40827D7-520E-43D1-A38C-DBAA842302F9}" dt="2021-11-07T12:13:51.181" v="1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11501159" sldId="26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245142869" sldId="34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47273708" sldId="34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69242478" sldId="34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927262838" sldId="34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038815033" sldId="34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122929085" sldId="34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634395717" sldId="48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2032967" sldId="48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96209677" sldId="48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250955059" sldId="49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86114093" sldId="49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857818178" sldId="49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63573996" sldId="49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61712769" sldId="49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3888997" sldId="49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98226799" sldId="49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6653124" sldId="49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46978411" sldId="49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94641541" sldId="49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33468797" sldId="50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11318372" sldId="50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17530091" sldId="50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59140531" sldId="50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95851104" sldId="50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1252792" sldId="50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02121512" sldId="50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12757962" sldId="50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18018145" sldId="50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293877220" sldId="50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175342950" sldId="51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88404857" sldId="51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253624407" sldId="51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43680621" sldId="52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54638091" sldId="52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15132747" sldId="52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39036297" sldId="52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34684447" sldId="52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29168824" sldId="52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63452254" sldId="52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39436249" sldId="52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96926923" sldId="52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0508744" sldId="59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99415763" sldId="595"/>
        </pc:sldMkLst>
      </pc:sldChg>
      <pc:sldChg chg="addSp delSp modSp new mod">
        <pc:chgData name="Cristian Chilipirea" userId="34ab170da5908fc4" providerId="LiveId" clId="{C40827D7-520E-43D1-A38C-DBAA842302F9}" dt="2021-11-07T14:50:10.922" v="588" actId="20577"/>
        <pc:sldMkLst>
          <pc:docMk/>
          <pc:sldMk cId="4135229901" sldId="710"/>
        </pc:sldMkLst>
        <pc:spChg chg="mod">
          <ac:chgData name="Cristian Chilipirea" userId="34ab170da5908fc4" providerId="LiveId" clId="{C40827D7-520E-43D1-A38C-DBAA842302F9}" dt="2021-11-07T13:52:44.892" v="43" actId="20577"/>
          <ac:spMkLst>
            <pc:docMk/>
            <pc:sldMk cId="4135229901" sldId="710"/>
            <ac:spMk id="3" creationId="{CE4CC96D-0F80-45A0-AEBA-2C508E7AD714}"/>
          </ac:spMkLst>
        </pc:spChg>
        <pc:spChg chg="del">
          <ac:chgData name="Cristian Chilipirea" userId="34ab170da5908fc4" providerId="LiveId" clId="{C40827D7-520E-43D1-A38C-DBAA842302F9}" dt="2021-11-07T13:52:47.156" v="44" actId="478"/>
          <ac:spMkLst>
            <pc:docMk/>
            <pc:sldMk cId="4135229901" sldId="710"/>
            <ac:spMk id="4" creationId="{16C2CCBB-4B79-4850-ABD0-3380CC2CF6B3}"/>
          </ac:spMkLst>
        </pc:spChg>
        <pc:graphicFrameChg chg="add mod modGraphic">
          <ac:chgData name="Cristian Chilipirea" userId="34ab170da5908fc4" providerId="LiveId" clId="{C40827D7-520E-43D1-A38C-DBAA842302F9}" dt="2021-11-07T14:50:10.922" v="588" actId="20577"/>
          <ac:graphicFrameMkLst>
            <pc:docMk/>
            <pc:sldMk cId="4135229901" sldId="710"/>
            <ac:graphicFrameMk id="5" creationId="{BC1A3D31-CCA7-4D5B-9D3A-B7CFC6829A0E}"/>
          </ac:graphicFrameMkLst>
        </pc:graphicFrameChg>
      </pc:sldChg>
      <pc:sldChg chg="modSp new mod">
        <pc:chgData name="Cristian Chilipirea" userId="34ab170da5908fc4" providerId="LiveId" clId="{C40827D7-520E-43D1-A38C-DBAA842302F9}" dt="2021-11-08T15:49:44.404" v="1855" actId="113"/>
        <pc:sldMkLst>
          <pc:docMk/>
          <pc:sldMk cId="3699266199" sldId="711"/>
        </pc:sldMkLst>
        <pc:spChg chg="mod">
          <ac:chgData name="Cristian Chilipirea" userId="34ab170da5908fc4" providerId="LiveId" clId="{C40827D7-520E-43D1-A38C-DBAA842302F9}" dt="2021-11-07T14:49:12.614" v="520" actId="313"/>
          <ac:spMkLst>
            <pc:docMk/>
            <pc:sldMk cId="3699266199" sldId="711"/>
            <ac:spMk id="3" creationId="{1B8E12E8-F7EF-447A-B551-1D3FB4EC1FFF}"/>
          </ac:spMkLst>
        </pc:spChg>
        <pc:spChg chg="mod">
          <ac:chgData name="Cristian Chilipirea" userId="34ab170da5908fc4" providerId="LiveId" clId="{C40827D7-520E-43D1-A38C-DBAA842302F9}" dt="2021-11-08T15:49:44.404" v="1855" actId="113"/>
          <ac:spMkLst>
            <pc:docMk/>
            <pc:sldMk cId="3699266199" sldId="711"/>
            <ac:spMk id="4" creationId="{349D3F69-672A-4665-844C-A1AE757518CC}"/>
          </ac:spMkLst>
        </pc:spChg>
      </pc:sldChg>
      <pc:sldChg chg="addSp delSp modSp new mod modNotesTx">
        <pc:chgData name="Cristian Chilipirea" userId="34ab170da5908fc4" providerId="LiveId" clId="{C40827D7-520E-43D1-A38C-DBAA842302F9}" dt="2021-11-07T14:39:23.404" v="495"/>
        <pc:sldMkLst>
          <pc:docMk/>
          <pc:sldMk cId="1273513819" sldId="712"/>
        </pc:sldMkLst>
        <pc:spChg chg="mod">
          <ac:chgData name="Cristian Chilipirea" userId="34ab170da5908fc4" providerId="LiveId" clId="{C40827D7-520E-43D1-A38C-DBAA842302F9}" dt="2021-11-07T14:39:04.276" v="492" actId="20577"/>
          <ac:spMkLst>
            <pc:docMk/>
            <pc:sldMk cId="1273513819" sldId="712"/>
            <ac:spMk id="3" creationId="{9DF3C3F6-396B-4245-BC24-81F3790F18C1}"/>
          </ac:spMkLst>
        </pc:spChg>
        <pc:spChg chg="del">
          <ac:chgData name="Cristian Chilipirea" userId="34ab170da5908fc4" providerId="LiveId" clId="{C40827D7-520E-43D1-A38C-DBAA842302F9}" dt="2021-11-07T14:39:18.089" v="493" actId="931"/>
          <ac:spMkLst>
            <pc:docMk/>
            <pc:sldMk cId="1273513819" sldId="712"/>
            <ac:spMk id="4" creationId="{682AF9F8-F1B3-489C-927A-9C622FE53064}"/>
          </ac:spMkLst>
        </pc:spChg>
        <pc:picChg chg="add mod">
          <ac:chgData name="Cristian Chilipirea" userId="34ab170da5908fc4" providerId="LiveId" clId="{C40827D7-520E-43D1-A38C-DBAA842302F9}" dt="2021-11-07T14:39:20.389" v="494" actId="27614"/>
          <ac:picMkLst>
            <pc:docMk/>
            <pc:sldMk cId="1273513819" sldId="712"/>
            <ac:picMk id="6" creationId="{B9615A1A-2846-4363-97F9-77A5F7E95134}"/>
          </ac:picMkLst>
        </pc:pic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34527776" sldId="713"/>
        </pc:sldMkLst>
      </pc:sldChg>
      <pc:sldChg chg="addSp delSp modSp new mod">
        <pc:chgData name="Cristian Chilipirea" userId="34ab170da5908fc4" providerId="LiveId" clId="{C40827D7-520E-43D1-A38C-DBAA842302F9}" dt="2021-11-08T07:38:06.182" v="1499" actId="20577"/>
        <pc:sldMkLst>
          <pc:docMk/>
          <pc:sldMk cId="1774349936" sldId="713"/>
        </pc:sldMkLst>
        <pc:spChg chg="mod">
          <ac:chgData name="Cristian Chilipirea" userId="34ab170da5908fc4" providerId="LiveId" clId="{C40827D7-520E-43D1-A38C-DBAA842302F9}" dt="2021-11-07T14:57:43.139" v="641" actId="20577"/>
          <ac:spMkLst>
            <pc:docMk/>
            <pc:sldMk cId="1774349936" sldId="713"/>
            <ac:spMk id="3" creationId="{8918B1A2-0416-457F-94BB-F52F32ED876F}"/>
          </ac:spMkLst>
        </pc:spChg>
        <pc:spChg chg="del">
          <ac:chgData name="Cristian Chilipirea" userId="34ab170da5908fc4" providerId="LiveId" clId="{C40827D7-520E-43D1-A38C-DBAA842302F9}" dt="2021-11-07T14:55:01.299" v="590" actId="478"/>
          <ac:spMkLst>
            <pc:docMk/>
            <pc:sldMk cId="1774349936" sldId="713"/>
            <ac:spMk id="4" creationId="{AFF498C6-0D8D-4ACB-93FF-0BCBDFDDE914}"/>
          </ac:spMkLst>
        </pc:spChg>
        <pc:spChg chg="add mod">
          <ac:chgData name="Cristian Chilipirea" userId="34ab170da5908fc4" providerId="LiveId" clId="{C40827D7-520E-43D1-A38C-DBAA842302F9}" dt="2021-11-07T14:55:42.026" v="601" actId="692"/>
          <ac:spMkLst>
            <pc:docMk/>
            <pc:sldMk cId="1774349936" sldId="713"/>
            <ac:spMk id="5" creationId="{8873B7A8-5FB5-4FDF-AAAA-4B3C7AD098E2}"/>
          </ac:spMkLst>
        </pc:spChg>
        <pc:spChg chg="add mod">
          <ac:chgData name="Cristian Chilipirea" userId="34ab170da5908fc4" providerId="LiveId" clId="{C40827D7-520E-43D1-A38C-DBAA842302F9}" dt="2021-11-07T14:56:10.557" v="616" actId="207"/>
          <ac:spMkLst>
            <pc:docMk/>
            <pc:sldMk cId="1774349936" sldId="713"/>
            <ac:spMk id="6" creationId="{DA50C94F-4B19-49E6-BED3-7E2DD74155AD}"/>
          </ac:spMkLst>
        </pc:spChg>
        <pc:spChg chg="add mod">
          <ac:chgData name="Cristian Chilipirea" userId="34ab170da5908fc4" providerId="LiveId" clId="{C40827D7-520E-43D1-A38C-DBAA842302F9}" dt="2021-11-07T14:57:07.055" v="622" actId="14100"/>
          <ac:spMkLst>
            <pc:docMk/>
            <pc:sldMk cId="1774349936" sldId="713"/>
            <ac:spMk id="7" creationId="{5CDE7202-4E6B-4A38-9BA6-3FD248426B53}"/>
          </ac:spMkLst>
        </pc:spChg>
        <pc:spChg chg="add mod">
          <ac:chgData name="Cristian Chilipirea" userId="34ab170da5908fc4" providerId="LiveId" clId="{C40827D7-520E-43D1-A38C-DBAA842302F9}" dt="2021-11-08T07:37:59.702" v="1495" actId="20577"/>
          <ac:spMkLst>
            <pc:docMk/>
            <pc:sldMk cId="1774349936" sldId="713"/>
            <ac:spMk id="10" creationId="{19B2ACD3-A58D-441E-BDF5-0ED1384811AE}"/>
          </ac:spMkLst>
        </pc:spChg>
        <pc:spChg chg="add del mod">
          <ac:chgData name="Cristian Chilipirea" userId="34ab170da5908fc4" providerId="LiveId" clId="{C40827D7-520E-43D1-A38C-DBAA842302F9}" dt="2021-11-07T14:57:58.635" v="644" actId="478"/>
          <ac:spMkLst>
            <pc:docMk/>
            <pc:sldMk cId="1774349936" sldId="713"/>
            <ac:spMk id="11" creationId="{D3C0DE17-1676-4756-9225-85E656E88174}"/>
          </ac:spMkLst>
        </pc:spChg>
        <pc:spChg chg="add mod">
          <ac:chgData name="Cristian Chilipirea" userId="34ab170da5908fc4" providerId="LiveId" clId="{C40827D7-520E-43D1-A38C-DBAA842302F9}" dt="2021-11-08T07:38:03.270" v="1497" actId="20577"/>
          <ac:spMkLst>
            <pc:docMk/>
            <pc:sldMk cId="1774349936" sldId="713"/>
            <ac:spMk id="12" creationId="{9C040BBA-C01A-4E88-BAD3-22D13F692179}"/>
          </ac:spMkLst>
        </pc:spChg>
        <pc:spChg chg="add mod">
          <ac:chgData name="Cristian Chilipirea" userId="34ab170da5908fc4" providerId="LiveId" clId="{C40827D7-520E-43D1-A38C-DBAA842302F9}" dt="2021-11-08T07:38:06.182" v="1499" actId="20577"/>
          <ac:spMkLst>
            <pc:docMk/>
            <pc:sldMk cId="1774349936" sldId="713"/>
            <ac:spMk id="13" creationId="{FA281531-A4CD-43C1-AE03-D52FA7705311}"/>
          </ac:spMkLst>
        </pc:spChg>
        <pc:cxnChg chg="add mod">
          <ac:chgData name="Cristian Chilipirea" userId="34ab170da5908fc4" providerId="LiveId" clId="{C40827D7-520E-43D1-A38C-DBAA842302F9}" dt="2021-11-07T14:56:45.885" v="619" actId="692"/>
          <ac:cxnSpMkLst>
            <pc:docMk/>
            <pc:sldMk cId="1774349936" sldId="713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18084936" sldId="714"/>
        </pc:sldMkLst>
      </pc:sldChg>
      <pc:sldChg chg="addSp delSp modSp add mod">
        <pc:chgData name="Cristian Chilipirea" userId="34ab170da5908fc4" providerId="LiveId" clId="{C40827D7-520E-43D1-A38C-DBAA842302F9}" dt="2021-11-08T07:38:28.493" v="1511" actId="20577"/>
        <pc:sldMkLst>
          <pc:docMk/>
          <pc:sldMk cId="3754581552" sldId="714"/>
        </pc:sldMkLst>
        <pc:spChg chg="del">
          <ac:chgData name="Cristian Chilipirea" userId="34ab170da5908fc4" providerId="LiveId" clId="{C40827D7-520E-43D1-A38C-DBAA842302F9}" dt="2021-11-07T14:59:36.111" v="663" actId="478"/>
          <ac:spMkLst>
            <pc:docMk/>
            <pc:sldMk cId="3754581552" sldId="714"/>
            <ac:spMk id="10" creationId="{19B2ACD3-A58D-441E-BDF5-0ED1384811AE}"/>
          </ac:spMkLst>
        </pc:spChg>
        <pc:spChg chg="add mod">
          <ac:chgData name="Cristian Chilipirea" userId="34ab170da5908fc4" providerId="LiveId" clId="{C40827D7-520E-43D1-A38C-DBAA842302F9}" dt="2021-11-08T07:38:25.254" v="1509" actId="20577"/>
          <ac:spMkLst>
            <pc:docMk/>
            <pc:sldMk cId="3754581552" sldId="714"/>
            <ac:spMk id="11" creationId="{573F43D6-A5AD-4112-99F4-6284B2681F29}"/>
          </ac:spMkLst>
        </pc:spChg>
        <pc:spChg chg="add mod">
          <ac:chgData name="Cristian Chilipirea" userId="34ab170da5908fc4" providerId="LiveId" clId="{C40827D7-520E-43D1-A38C-DBAA842302F9}" dt="2021-11-08T07:38:28.493" v="1511" actId="20577"/>
          <ac:spMkLst>
            <pc:docMk/>
            <pc:sldMk cId="3754581552" sldId="714"/>
            <ac:spMk id="12" creationId="{BFD0AA7D-E960-4171-B619-4A165AD3D03E}"/>
          </ac:spMkLst>
        </pc:spChg>
        <pc:spChg chg="add mod">
          <ac:chgData name="Cristian Chilipirea" userId="34ab170da5908fc4" providerId="LiveId" clId="{C40827D7-520E-43D1-A38C-DBAA842302F9}" dt="2021-11-08T07:38:10.358" v="1501" actId="20577"/>
          <ac:spMkLst>
            <pc:docMk/>
            <pc:sldMk cId="3754581552" sldId="714"/>
            <ac:spMk id="13" creationId="{7B3E101F-CA57-46E2-A3F7-98F43238C43D}"/>
          </ac:spMkLst>
        </pc:spChg>
        <pc:cxnChg chg="mod">
          <ac:chgData name="Cristian Chilipirea" userId="34ab170da5908fc4" providerId="LiveId" clId="{C40827D7-520E-43D1-A38C-DBAA842302F9}" dt="2021-11-07T14:58:04.473" v="645" actId="1076"/>
          <ac:cxnSpMkLst>
            <pc:docMk/>
            <pc:sldMk cId="3754581552" sldId="714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70324289" sldId="715"/>
        </pc:sldMkLst>
      </pc:sldChg>
      <pc:sldChg chg="addSp delSp modSp add mod">
        <pc:chgData name="Cristian Chilipirea" userId="34ab170da5908fc4" providerId="LiveId" clId="{C40827D7-520E-43D1-A38C-DBAA842302F9}" dt="2021-11-08T07:38:19.978" v="1507" actId="20577"/>
        <pc:sldMkLst>
          <pc:docMk/>
          <pc:sldMk cId="1844755188" sldId="715"/>
        </pc:sldMkLst>
        <pc:spChg chg="del">
          <ac:chgData name="Cristian Chilipirea" userId="34ab170da5908fc4" providerId="LiveId" clId="{C40827D7-520E-43D1-A38C-DBAA842302F9}" dt="2021-11-07T14:59:41.440" v="665" actId="478"/>
          <ac:spMkLst>
            <pc:docMk/>
            <pc:sldMk cId="1844755188" sldId="715"/>
            <ac:spMk id="10" creationId="{19B2ACD3-A58D-441E-BDF5-0ED1384811AE}"/>
          </ac:spMkLst>
        </pc:spChg>
        <pc:spChg chg="add mod">
          <ac:chgData name="Cristian Chilipirea" userId="34ab170da5908fc4" providerId="LiveId" clId="{C40827D7-520E-43D1-A38C-DBAA842302F9}" dt="2021-11-08T07:38:14.442" v="1503" actId="20577"/>
          <ac:spMkLst>
            <pc:docMk/>
            <pc:sldMk cId="1844755188" sldId="715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17.530" v="1505" actId="20577"/>
          <ac:spMkLst>
            <pc:docMk/>
            <pc:sldMk cId="1844755188" sldId="715"/>
            <ac:spMk id="12" creationId="{F374AEA5-E795-4C6C-B8C0-CF8E4104F6E9}"/>
          </ac:spMkLst>
        </pc:spChg>
        <pc:spChg chg="add mod">
          <ac:chgData name="Cristian Chilipirea" userId="34ab170da5908fc4" providerId="LiveId" clId="{C40827D7-520E-43D1-A38C-DBAA842302F9}" dt="2021-11-08T07:38:19.978" v="1507" actId="20577"/>
          <ac:spMkLst>
            <pc:docMk/>
            <pc:sldMk cId="1844755188" sldId="715"/>
            <ac:spMk id="13" creationId="{05FA72EB-7890-43A6-B09F-6EFBB03E72D2}"/>
          </ac:spMkLst>
        </pc:spChg>
        <pc:cxnChg chg="mod">
          <ac:chgData name="Cristian Chilipirea" userId="34ab170da5908fc4" providerId="LiveId" clId="{C40827D7-520E-43D1-A38C-DBAA842302F9}" dt="2021-11-07T14:58:26.083" v="649" actId="692"/>
          <ac:cxnSpMkLst>
            <pc:docMk/>
            <pc:sldMk cId="1844755188" sldId="715"/>
            <ac:cxnSpMk id="9" creationId="{105796A0-C30C-4624-B84B-448B9E8E320F}"/>
          </ac:cxnSpMkLst>
        </pc:cxnChg>
      </pc:sldChg>
      <pc:sldChg chg="modSp add del mod">
        <pc:chgData name="Cristian Chilipirea" userId="34ab170da5908fc4" providerId="LiveId" clId="{C40827D7-520E-43D1-A38C-DBAA842302F9}" dt="2021-11-07T14:58:54.331" v="656" actId="47"/>
        <pc:sldMkLst>
          <pc:docMk/>
          <pc:sldMk cId="1129606413" sldId="716"/>
        </pc:sldMkLst>
        <pc:spChg chg="mod">
          <ac:chgData name="Cristian Chilipirea" userId="34ab170da5908fc4" providerId="LiveId" clId="{C40827D7-520E-43D1-A38C-DBAA842302F9}" dt="2021-11-07T14:58:43.889" v="653" actId="1076"/>
          <ac:spMkLst>
            <pc:docMk/>
            <pc:sldMk cId="1129606413" sldId="716"/>
            <ac:spMk id="11" creationId="{D38A4DB7-1E26-45D3-9A61-4F643124F424}"/>
          </ac:spMkLst>
        </pc:spChg>
        <pc:cxnChg chg="mod">
          <ac:chgData name="Cristian Chilipirea" userId="34ab170da5908fc4" providerId="LiveId" clId="{C40827D7-520E-43D1-A38C-DBAA842302F9}" dt="2021-11-07T14:58:49.455" v="654" actId="1076"/>
          <ac:cxnSpMkLst>
            <pc:docMk/>
            <pc:sldMk cId="1129606413" sldId="716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33671099" sldId="71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29919350" sldId="717"/>
        </pc:sldMkLst>
      </pc:sldChg>
      <pc:sldChg chg="addSp delSp modSp add mod">
        <pc:chgData name="Cristian Chilipirea" userId="34ab170da5908fc4" providerId="LiveId" clId="{C40827D7-520E-43D1-A38C-DBAA842302F9}" dt="2021-11-08T07:38:41.254" v="1517" actId="20577"/>
        <pc:sldMkLst>
          <pc:docMk/>
          <pc:sldMk cId="4280171338" sldId="717"/>
        </pc:sldMkLst>
        <pc:spChg chg="del">
          <ac:chgData name="Cristian Chilipirea" userId="34ab170da5908fc4" providerId="LiveId" clId="{C40827D7-520E-43D1-A38C-DBAA842302F9}" dt="2021-11-07T14:59:44.999" v="667" actId="478"/>
          <ac:spMkLst>
            <pc:docMk/>
            <pc:sldMk cId="4280171338" sldId="717"/>
            <ac:spMk id="10" creationId="{19B2ACD3-A58D-441E-BDF5-0ED1384811AE}"/>
          </ac:spMkLst>
        </pc:spChg>
        <pc:spChg chg="mod">
          <ac:chgData name="Cristian Chilipirea" userId="34ab170da5908fc4" providerId="LiveId" clId="{C40827D7-520E-43D1-A38C-DBAA842302F9}" dt="2021-11-08T07:38:41.254" v="1517" actId="20577"/>
          <ac:spMkLst>
            <pc:docMk/>
            <pc:sldMk cId="4280171338" sldId="717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35.126" v="1513" actId="20577"/>
          <ac:spMkLst>
            <pc:docMk/>
            <pc:sldMk cId="4280171338" sldId="717"/>
            <ac:spMk id="12" creationId="{5F025EE4-3573-4997-95D4-9C964CC8A1D8}"/>
          </ac:spMkLst>
        </pc:spChg>
        <pc:spChg chg="add mod">
          <ac:chgData name="Cristian Chilipirea" userId="34ab170da5908fc4" providerId="LiveId" clId="{C40827D7-520E-43D1-A38C-DBAA842302F9}" dt="2021-11-08T07:38:38.342" v="1515" actId="20577"/>
          <ac:spMkLst>
            <pc:docMk/>
            <pc:sldMk cId="4280171338" sldId="717"/>
            <ac:spMk id="13" creationId="{72538FDA-C994-4514-9F99-0C7A6BF4E377}"/>
          </ac:spMkLst>
        </pc:spChg>
        <pc:cxnChg chg="del">
          <ac:chgData name="Cristian Chilipirea" userId="34ab170da5908fc4" providerId="LiveId" clId="{C40827D7-520E-43D1-A38C-DBAA842302F9}" dt="2021-11-07T15:01:06.467" v="683" actId="478"/>
          <ac:cxnSpMkLst>
            <pc:docMk/>
            <pc:sldMk cId="4280171338" sldId="717"/>
            <ac:cxnSpMk id="9" creationId="{105796A0-C30C-4624-B84B-448B9E8E320F}"/>
          </ac:cxnSpMkLst>
        </pc:cxnChg>
      </pc:sldChg>
      <pc:sldChg chg="addSp delSp modSp add mod">
        <pc:chgData name="Cristian Chilipirea" userId="34ab170da5908fc4" providerId="LiveId" clId="{C40827D7-520E-43D1-A38C-DBAA842302F9}" dt="2021-11-08T07:38:54.298" v="1525" actId="20577"/>
        <pc:sldMkLst>
          <pc:docMk/>
          <pc:sldMk cId="1337090397" sldId="718"/>
        </pc:sldMkLst>
        <pc:spChg chg="del">
          <ac:chgData name="Cristian Chilipirea" userId="34ab170da5908fc4" providerId="LiveId" clId="{C40827D7-520E-43D1-A38C-DBAA842302F9}" dt="2021-11-07T14:59:48.259" v="669" actId="478"/>
          <ac:spMkLst>
            <pc:docMk/>
            <pc:sldMk cId="1337090397" sldId="718"/>
            <ac:spMk id="10" creationId="{19B2ACD3-A58D-441E-BDF5-0ED1384811AE}"/>
          </ac:spMkLst>
        </pc:spChg>
        <pc:spChg chg="mod">
          <ac:chgData name="Cristian Chilipirea" userId="34ab170da5908fc4" providerId="LiveId" clId="{C40827D7-520E-43D1-A38C-DBAA842302F9}" dt="2021-11-08T07:38:51.717" v="1523" actId="20577"/>
          <ac:spMkLst>
            <pc:docMk/>
            <pc:sldMk cId="1337090397" sldId="718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46.166" v="1519" actId="20577"/>
          <ac:spMkLst>
            <pc:docMk/>
            <pc:sldMk cId="1337090397" sldId="718"/>
            <ac:spMk id="12" creationId="{AAEECEAD-C5F0-4782-9809-7A1D7A47CFF3}"/>
          </ac:spMkLst>
        </pc:spChg>
        <pc:spChg chg="add mod">
          <ac:chgData name="Cristian Chilipirea" userId="34ab170da5908fc4" providerId="LiveId" clId="{C40827D7-520E-43D1-A38C-DBAA842302F9}" dt="2021-11-08T07:38:48.973" v="1521" actId="20577"/>
          <ac:spMkLst>
            <pc:docMk/>
            <pc:sldMk cId="1337090397" sldId="718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8:54.298" v="1525" actId="20577"/>
          <ac:spMkLst>
            <pc:docMk/>
            <pc:sldMk cId="1337090397" sldId="718"/>
            <ac:spMk id="14" creationId="{40C8F1F3-CC0D-44F0-885C-26993BFD25A4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80830162" sldId="718"/>
        </pc:sldMkLst>
      </pc:sldChg>
      <pc:sldChg chg="delSp modSp add mod">
        <pc:chgData name="Cristian Chilipirea" userId="34ab170da5908fc4" providerId="LiveId" clId="{C40827D7-520E-43D1-A38C-DBAA842302F9}" dt="2021-11-08T07:39:04.281" v="1531" actId="20577"/>
        <pc:sldMkLst>
          <pc:docMk/>
          <pc:sldMk cId="1590032484" sldId="719"/>
        </pc:sldMkLst>
        <pc:spChg chg="mod">
          <ac:chgData name="Cristian Chilipirea" userId="34ab170da5908fc4" providerId="LiveId" clId="{C40827D7-520E-43D1-A38C-DBAA842302F9}" dt="2021-11-08T07:38:58.609" v="1527" actId="20577"/>
          <ac:spMkLst>
            <pc:docMk/>
            <pc:sldMk cId="1590032484" sldId="719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01.449" v="1529" actId="20577"/>
          <ac:spMkLst>
            <pc:docMk/>
            <pc:sldMk cId="1590032484" sldId="719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04.281" v="1531" actId="20577"/>
          <ac:spMkLst>
            <pc:docMk/>
            <pc:sldMk cId="1590032484" sldId="719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2:08.763" v="688" actId="478"/>
          <ac:spMkLst>
            <pc:docMk/>
            <pc:sldMk cId="1590032484" sldId="719"/>
            <ac:spMk id="14" creationId="{40C8F1F3-CC0D-44F0-885C-26993BFD25A4}"/>
          </ac:spMkLst>
        </pc:spChg>
        <pc:cxnChg chg="del">
          <ac:chgData name="Cristian Chilipirea" userId="34ab170da5908fc4" providerId="LiveId" clId="{C40827D7-520E-43D1-A38C-DBAA842302F9}" dt="2021-11-07T15:02:07.675" v="687" actId="478"/>
          <ac:cxnSpMkLst>
            <pc:docMk/>
            <pc:sldMk cId="1590032484" sldId="719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71988258" sldId="71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52297449" sldId="720"/>
        </pc:sldMkLst>
      </pc:sldChg>
      <pc:sldChg chg="addSp modSp add mod">
        <pc:chgData name="Cristian Chilipirea" userId="34ab170da5908fc4" providerId="LiveId" clId="{C40827D7-520E-43D1-A38C-DBAA842302F9}" dt="2021-11-08T07:39:18.866" v="1539" actId="20577"/>
        <pc:sldMkLst>
          <pc:docMk/>
          <pc:sldMk cId="2902911303" sldId="720"/>
        </pc:sldMkLst>
        <pc:spChg chg="mod">
          <ac:chgData name="Cristian Chilipirea" userId="34ab170da5908fc4" providerId="LiveId" clId="{C40827D7-520E-43D1-A38C-DBAA842302F9}" dt="2021-11-07T15:02:21.091" v="706" actId="20577"/>
          <ac:spMkLst>
            <pc:docMk/>
            <pc:sldMk cId="2902911303" sldId="720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39:12.354" v="1535" actId="20577"/>
          <ac:spMkLst>
            <pc:docMk/>
            <pc:sldMk cId="2902911303" sldId="720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15.146" v="1537" actId="20577"/>
          <ac:spMkLst>
            <pc:docMk/>
            <pc:sldMk cId="2902911303" sldId="720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18.866" v="1539" actId="20577"/>
          <ac:spMkLst>
            <pc:docMk/>
            <pc:sldMk cId="2902911303" sldId="720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9:09.427" v="1533" actId="20577"/>
          <ac:spMkLst>
            <pc:docMk/>
            <pc:sldMk cId="2902911303" sldId="720"/>
            <ac:spMk id="14" creationId="{0CFCD9E7-C807-4F88-A9AF-417C962C9F0F}"/>
          </ac:spMkLst>
        </pc:spChg>
        <pc:cxnChg chg="add mod">
          <ac:chgData name="Cristian Chilipirea" userId="34ab170da5908fc4" providerId="LiveId" clId="{C40827D7-520E-43D1-A38C-DBAA842302F9}" dt="2021-11-07T15:02:27.956" v="707"/>
          <ac:cxnSpMkLst>
            <pc:docMk/>
            <pc:sldMk cId="2902911303" sldId="720"/>
            <ac:cxnSpMk id="10" creationId="{E5A08121-0D34-4D45-ADD2-84380A98DDC5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534397" sldId="721"/>
        </pc:sldMkLst>
      </pc:sldChg>
      <pc:sldChg chg="addSp delSp modSp add mod">
        <pc:chgData name="Cristian Chilipirea" userId="34ab170da5908fc4" providerId="LiveId" clId="{C40827D7-520E-43D1-A38C-DBAA842302F9}" dt="2021-11-08T07:39:31.983" v="1547" actId="20577"/>
        <pc:sldMkLst>
          <pc:docMk/>
          <pc:sldMk cId="3333999651" sldId="721"/>
        </pc:sldMkLst>
        <pc:spChg chg="mod">
          <ac:chgData name="Cristian Chilipirea" userId="34ab170da5908fc4" providerId="LiveId" clId="{C40827D7-520E-43D1-A38C-DBAA842302F9}" dt="2021-11-08T07:39:26.838" v="1543" actId="20577"/>
          <ac:spMkLst>
            <pc:docMk/>
            <pc:sldMk cId="3333999651" sldId="721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29.438" v="1545" actId="20577"/>
          <ac:spMkLst>
            <pc:docMk/>
            <pc:sldMk cId="3333999651" sldId="721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31.983" v="1547" actId="20577"/>
          <ac:spMkLst>
            <pc:docMk/>
            <pc:sldMk cId="3333999651" sldId="721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2:37.735" v="709" actId="478"/>
          <ac:spMkLst>
            <pc:docMk/>
            <pc:sldMk cId="3333999651" sldId="721"/>
            <ac:spMk id="14" creationId="{0CFCD9E7-C807-4F88-A9AF-417C962C9F0F}"/>
          </ac:spMkLst>
        </pc:spChg>
        <pc:spChg chg="add mod">
          <ac:chgData name="Cristian Chilipirea" userId="34ab170da5908fc4" providerId="LiveId" clId="{C40827D7-520E-43D1-A38C-DBAA842302F9}" dt="2021-11-08T07:39:24.253" v="1541" actId="20577"/>
          <ac:spMkLst>
            <pc:docMk/>
            <pc:sldMk cId="3333999651" sldId="721"/>
            <ac:spMk id="16" creationId="{FEC4F5AC-0A76-4C88-9975-706238F6B18C}"/>
          </ac:spMkLst>
        </pc:spChg>
        <pc:cxnChg chg="del">
          <ac:chgData name="Cristian Chilipirea" userId="34ab170da5908fc4" providerId="LiveId" clId="{C40827D7-520E-43D1-A38C-DBAA842302F9}" dt="2021-11-07T15:02:37.735" v="709" actId="478"/>
          <ac:cxnSpMkLst>
            <pc:docMk/>
            <pc:sldMk cId="3333999651" sldId="721"/>
            <ac:cxnSpMk id="10" creationId="{E5A08121-0D34-4D45-ADD2-84380A98DDC5}"/>
          </ac:cxnSpMkLst>
        </pc:cxnChg>
        <pc:cxnChg chg="add mod">
          <ac:chgData name="Cristian Chilipirea" userId="34ab170da5908fc4" providerId="LiveId" clId="{C40827D7-520E-43D1-A38C-DBAA842302F9}" dt="2021-11-07T15:02:38.147" v="710"/>
          <ac:cxnSpMkLst>
            <pc:docMk/>
            <pc:sldMk cId="3333999651" sldId="721"/>
            <ac:cxnSpMk id="15" creationId="{9826238E-B807-4524-A1E8-D9143EC57024}"/>
          </ac:cxnSpMkLst>
        </pc:cxnChg>
      </pc:sldChg>
      <pc:sldChg chg="modSp add mod ord">
        <pc:chgData name="Cristian Chilipirea" userId="34ab170da5908fc4" providerId="LiveId" clId="{C40827D7-520E-43D1-A38C-DBAA842302F9}" dt="2021-11-08T07:39:41.262" v="1553" actId="20577"/>
        <pc:sldMkLst>
          <pc:docMk/>
          <pc:sldMk cId="3643794692" sldId="722"/>
        </pc:sldMkLst>
        <pc:spChg chg="mod">
          <ac:chgData name="Cristian Chilipirea" userId="34ab170da5908fc4" providerId="LiveId" clId="{C40827D7-520E-43D1-A38C-DBAA842302F9}" dt="2021-11-08T07:39:36.158" v="1549" actId="20577"/>
          <ac:spMkLst>
            <pc:docMk/>
            <pc:sldMk cId="3643794692" sldId="722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38.765" v="1551" actId="20577"/>
          <ac:spMkLst>
            <pc:docMk/>
            <pc:sldMk cId="3643794692" sldId="722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41.262" v="1553" actId="20577"/>
          <ac:spMkLst>
            <pc:docMk/>
            <pc:sldMk cId="3643794692" sldId="722"/>
            <ac:spMk id="13" creationId="{7A41512C-41AB-4E66-A2EF-A1F98072F2CC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687214589" sldId="72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45614192" sldId="723"/>
        </pc:sldMkLst>
      </pc:sldChg>
      <pc:sldChg chg="addSp modSp add mod">
        <pc:chgData name="Cristian Chilipirea" userId="34ab170da5908fc4" providerId="LiveId" clId="{C40827D7-520E-43D1-A38C-DBAA842302F9}" dt="2021-11-08T07:39:56.979" v="1560" actId="20577"/>
        <pc:sldMkLst>
          <pc:docMk/>
          <pc:sldMk cId="1542931779" sldId="723"/>
        </pc:sldMkLst>
        <pc:spChg chg="mod">
          <ac:chgData name="Cristian Chilipirea" userId="34ab170da5908fc4" providerId="LiveId" clId="{C40827D7-520E-43D1-A38C-DBAA842302F9}" dt="2021-11-07T15:14:24.007" v="749" actId="207"/>
          <ac:spMkLst>
            <pc:docMk/>
            <pc:sldMk cId="1542931779" sldId="723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39:52.034" v="1559" actId="20577"/>
          <ac:spMkLst>
            <pc:docMk/>
            <pc:sldMk cId="1542931779" sldId="723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45.766" v="1555" actId="20577"/>
          <ac:spMkLst>
            <pc:docMk/>
            <pc:sldMk cId="1542931779" sldId="723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49.214" v="1557" actId="20577"/>
          <ac:spMkLst>
            <pc:docMk/>
            <pc:sldMk cId="1542931779" sldId="723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9:56.979" v="1560" actId="20577"/>
          <ac:spMkLst>
            <pc:docMk/>
            <pc:sldMk cId="1542931779" sldId="723"/>
            <ac:spMk id="14" creationId="{0453CB71-4393-4DE5-8E93-345D6720FA42}"/>
          </ac:spMkLst>
        </pc:spChg>
        <pc:cxnChg chg="add mod">
          <ac:chgData name="Cristian Chilipirea" userId="34ab170da5908fc4" providerId="LiveId" clId="{C40827D7-520E-43D1-A38C-DBAA842302F9}" dt="2021-11-07T15:03:11.492" v="731"/>
          <ac:cxnSpMkLst>
            <pc:docMk/>
            <pc:sldMk cId="1542931779" sldId="723"/>
            <ac:cxnSpMk id="10" creationId="{622553C3-CFA4-44C4-94E0-DCC356AF6A1D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737617423" sldId="724"/>
        </pc:sldMkLst>
      </pc:sldChg>
      <pc:sldChg chg="addSp delSp modSp add mod">
        <pc:chgData name="Cristian Chilipirea" userId="34ab170da5908fc4" providerId="LiveId" clId="{C40827D7-520E-43D1-A38C-DBAA842302F9}" dt="2021-11-08T07:40:13.145" v="1568" actId="20577"/>
        <pc:sldMkLst>
          <pc:docMk/>
          <pc:sldMk cId="1899916932" sldId="724"/>
        </pc:sldMkLst>
        <pc:spChg chg="mod">
          <ac:chgData name="Cristian Chilipirea" userId="34ab170da5908fc4" providerId="LiveId" clId="{C40827D7-520E-43D1-A38C-DBAA842302F9}" dt="2021-11-07T15:14:27.093" v="750" actId="207"/>
          <ac:spMkLst>
            <pc:docMk/>
            <pc:sldMk cId="1899916932" sldId="724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04.034" v="1562" actId="20577"/>
          <ac:spMkLst>
            <pc:docMk/>
            <pc:sldMk cId="1899916932" sldId="724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10.745" v="1566" actId="20577"/>
          <ac:spMkLst>
            <pc:docMk/>
            <pc:sldMk cId="1899916932" sldId="724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13.145" v="1568" actId="20577"/>
          <ac:spMkLst>
            <pc:docMk/>
            <pc:sldMk cId="1899916932" sldId="724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3:42.798" v="736" actId="478"/>
          <ac:spMkLst>
            <pc:docMk/>
            <pc:sldMk cId="1899916932" sldId="724"/>
            <ac:spMk id="14" creationId="{0453CB71-4393-4DE5-8E93-345D6720FA42}"/>
          </ac:spMkLst>
        </pc:spChg>
        <pc:spChg chg="add mod">
          <ac:chgData name="Cristian Chilipirea" userId="34ab170da5908fc4" providerId="LiveId" clId="{C40827D7-520E-43D1-A38C-DBAA842302F9}" dt="2021-11-08T07:40:07.291" v="1564" actId="20577"/>
          <ac:spMkLst>
            <pc:docMk/>
            <pc:sldMk cId="1899916932" sldId="724"/>
            <ac:spMk id="16" creationId="{F2EF9AA9-6A04-4757-AC39-25690305862E}"/>
          </ac:spMkLst>
        </pc:spChg>
        <pc:cxnChg chg="del">
          <ac:chgData name="Cristian Chilipirea" userId="34ab170da5908fc4" providerId="LiveId" clId="{C40827D7-520E-43D1-A38C-DBAA842302F9}" dt="2021-11-07T15:03:42.798" v="736" actId="478"/>
          <ac:cxnSpMkLst>
            <pc:docMk/>
            <pc:sldMk cId="1899916932" sldId="724"/>
            <ac:cxnSpMk id="10" creationId="{622553C3-CFA4-44C4-94E0-DCC356AF6A1D}"/>
          </ac:cxnSpMkLst>
        </pc:cxnChg>
        <pc:cxnChg chg="add mod">
          <ac:chgData name="Cristian Chilipirea" userId="34ab170da5908fc4" providerId="LiveId" clId="{C40827D7-520E-43D1-A38C-DBAA842302F9}" dt="2021-11-07T15:03:36.343" v="735" actId="1076"/>
          <ac:cxnSpMkLst>
            <pc:docMk/>
            <pc:sldMk cId="1899916932" sldId="724"/>
            <ac:cxnSpMk id="15" creationId="{CA1F3FCA-2C4E-4AE4-AB4F-61A62C813E76}"/>
          </ac:cxnSpMkLst>
        </pc:cxnChg>
      </pc:sldChg>
      <pc:sldChg chg="addSp delSp modSp add mod">
        <pc:chgData name="Cristian Chilipirea" userId="34ab170da5908fc4" providerId="LiveId" clId="{C40827D7-520E-43D1-A38C-DBAA842302F9}" dt="2021-11-08T07:40:31.285" v="1576" actId="20577"/>
        <pc:sldMkLst>
          <pc:docMk/>
          <pc:sldMk cId="1387786759" sldId="725"/>
        </pc:sldMkLst>
        <pc:spChg chg="mod">
          <ac:chgData name="Cristian Chilipirea" userId="34ab170da5908fc4" providerId="LiveId" clId="{C40827D7-520E-43D1-A38C-DBAA842302F9}" dt="2021-11-07T15:14:29.625" v="751" actId="207"/>
          <ac:spMkLst>
            <pc:docMk/>
            <pc:sldMk cId="1387786759" sldId="725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31.285" v="1576" actId="20577"/>
          <ac:spMkLst>
            <pc:docMk/>
            <pc:sldMk cId="1387786759" sldId="725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17.754" v="1570" actId="20577"/>
          <ac:spMkLst>
            <pc:docMk/>
            <pc:sldMk cId="1387786759" sldId="725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21.621" v="1572" actId="20577"/>
          <ac:spMkLst>
            <pc:docMk/>
            <pc:sldMk cId="1387786759" sldId="725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3:56.246" v="738" actId="478"/>
          <ac:spMkLst>
            <pc:docMk/>
            <pc:sldMk cId="1387786759" sldId="725"/>
            <ac:spMk id="16" creationId="{F2EF9AA9-6A04-4757-AC39-25690305862E}"/>
          </ac:spMkLst>
        </pc:spChg>
        <pc:spChg chg="add mod">
          <ac:chgData name="Cristian Chilipirea" userId="34ab170da5908fc4" providerId="LiveId" clId="{C40827D7-520E-43D1-A38C-DBAA842302F9}" dt="2021-11-08T07:40:26.990" v="1574" actId="20577"/>
          <ac:spMkLst>
            <pc:docMk/>
            <pc:sldMk cId="1387786759" sldId="725"/>
            <ac:spMk id="17" creationId="{48DAC185-DE28-4B7A-851F-6BE725ED15F3}"/>
          </ac:spMkLst>
        </pc:spChg>
        <pc:cxnChg chg="add mod">
          <ac:chgData name="Cristian Chilipirea" userId="34ab170da5908fc4" providerId="LiveId" clId="{C40827D7-520E-43D1-A38C-DBAA842302F9}" dt="2021-11-07T15:03:56.686" v="739"/>
          <ac:cxnSpMkLst>
            <pc:docMk/>
            <pc:sldMk cId="1387786759" sldId="725"/>
            <ac:cxnSpMk id="14" creationId="{0DD99EE3-5677-4CED-BAAF-6D99E372CC6D}"/>
          </ac:cxnSpMkLst>
        </pc:cxnChg>
        <pc:cxnChg chg="del">
          <ac:chgData name="Cristian Chilipirea" userId="34ab170da5908fc4" providerId="LiveId" clId="{C40827D7-520E-43D1-A38C-DBAA842302F9}" dt="2021-11-07T15:03:56.246" v="738" actId="478"/>
          <ac:cxnSpMkLst>
            <pc:docMk/>
            <pc:sldMk cId="1387786759" sldId="725"/>
            <ac:cxnSpMk id="15" creationId="{CA1F3FCA-2C4E-4AE4-AB4F-61A62C813E76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30240207" sldId="72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55358963" sldId="726"/>
        </pc:sldMkLst>
      </pc:sldChg>
      <pc:sldChg chg="delSp modSp add mod">
        <pc:chgData name="Cristian Chilipirea" userId="34ab170da5908fc4" providerId="LiveId" clId="{C40827D7-520E-43D1-A38C-DBAA842302F9}" dt="2021-11-08T07:40:42.606" v="1582" actId="20577"/>
        <pc:sldMkLst>
          <pc:docMk/>
          <pc:sldMk cId="3100248669" sldId="726"/>
        </pc:sldMkLst>
        <pc:spChg chg="mod">
          <ac:chgData name="Cristian Chilipirea" userId="34ab170da5908fc4" providerId="LiveId" clId="{C40827D7-520E-43D1-A38C-DBAA842302F9}" dt="2021-11-07T15:14:32.667" v="752" actId="207"/>
          <ac:spMkLst>
            <pc:docMk/>
            <pc:sldMk cId="3100248669" sldId="726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42.606" v="1582" actId="20577"/>
          <ac:spMkLst>
            <pc:docMk/>
            <pc:sldMk cId="3100248669" sldId="726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36.262" v="1578" actId="20577"/>
          <ac:spMkLst>
            <pc:docMk/>
            <pc:sldMk cId="3100248669" sldId="726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39.061" v="1580" actId="20577"/>
          <ac:spMkLst>
            <pc:docMk/>
            <pc:sldMk cId="3100248669" sldId="726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4:21.086" v="747" actId="478"/>
          <ac:spMkLst>
            <pc:docMk/>
            <pc:sldMk cId="3100248669" sldId="726"/>
            <ac:spMk id="17" creationId="{48DAC185-DE28-4B7A-851F-6BE725ED15F3}"/>
          </ac:spMkLst>
        </pc:spChg>
        <pc:cxnChg chg="del">
          <ac:chgData name="Cristian Chilipirea" userId="34ab170da5908fc4" providerId="LiveId" clId="{C40827D7-520E-43D1-A38C-DBAA842302F9}" dt="2021-11-07T15:04:21.862" v="748" actId="478"/>
          <ac:cxnSpMkLst>
            <pc:docMk/>
            <pc:sldMk cId="3100248669" sldId="726"/>
            <ac:cxnSpMk id="14" creationId="{0DD99EE3-5677-4CED-BAAF-6D99E372CC6D}"/>
          </ac:cxnSpMkLst>
        </pc:cxnChg>
      </pc:sldChg>
      <pc:sldChg chg="modSp add mod">
        <pc:chgData name="Cristian Chilipirea" userId="34ab170da5908fc4" providerId="LiveId" clId="{C40827D7-520E-43D1-A38C-DBAA842302F9}" dt="2021-11-08T07:40:57.098" v="1590" actId="20577"/>
        <pc:sldMkLst>
          <pc:docMk/>
          <pc:sldMk cId="876701079" sldId="727"/>
        </pc:sldMkLst>
        <pc:spChg chg="mod">
          <ac:chgData name="Cristian Chilipirea" userId="34ab170da5908fc4" providerId="LiveId" clId="{C40827D7-520E-43D1-A38C-DBAA842302F9}" dt="2021-11-07T15:14:35.209" v="753" actId="207"/>
          <ac:spMkLst>
            <pc:docMk/>
            <pc:sldMk cId="876701079" sldId="727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53.105" v="1588" actId="20577"/>
          <ac:spMkLst>
            <pc:docMk/>
            <pc:sldMk cId="876701079" sldId="727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47.646" v="1584" actId="20577"/>
          <ac:spMkLst>
            <pc:docMk/>
            <pc:sldMk cId="876701079" sldId="727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50.314" v="1586" actId="20577"/>
          <ac:spMkLst>
            <pc:docMk/>
            <pc:sldMk cId="876701079" sldId="727"/>
            <ac:spMk id="13" creationId="{7A41512C-41AB-4E66-A2EF-A1F98072F2CC}"/>
          </ac:spMkLst>
        </pc:spChg>
        <pc:spChg chg="mod">
          <ac:chgData name="Cristian Chilipirea" userId="34ab170da5908fc4" providerId="LiveId" clId="{C40827D7-520E-43D1-A38C-DBAA842302F9}" dt="2021-11-08T07:40:57.098" v="1590" actId="20577"/>
          <ac:spMkLst>
            <pc:docMk/>
            <pc:sldMk cId="876701079" sldId="727"/>
            <ac:spMk id="17" creationId="{48DAC185-DE28-4B7A-851F-6BE725ED15F3}"/>
          </ac:spMkLst>
        </pc:spChg>
        <pc:cxnChg chg="mod">
          <ac:chgData name="Cristian Chilipirea" userId="34ab170da5908fc4" providerId="LiveId" clId="{C40827D7-520E-43D1-A38C-DBAA842302F9}" dt="2021-11-07T15:04:15.783" v="746" actId="1076"/>
          <ac:cxnSpMkLst>
            <pc:docMk/>
            <pc:sldMk cId="876701079" sldId="727"/>
            <ac:cxnSpMk id="14" creationId="{0DD99EE3-5677-4CED-BAAF-6D99E372CC6D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2846984" sldId="72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29160524" sldId="728"/>
        </pc:sldMkLst>
      </pc:sldChg>
      <pc:sldChg chg="modSp new mod">
        <pc:chgData name="Cristian Chilipirea" userId="34ab170da5908fc4" providerId="LiveId" clId="{C40827D7-520E-43D1-A38C-DBAA842302F9}" dt="2021-11-07T15:22:14.344" v="922" actId="20577"/>
        <pc:sldMkLst>
          <pc:docMk/>
          <pc:sldMk cId="2772537534" sldId="728"/>
        </pc:sldMkLst>
        <pc:spChg chg="mod">
          <ac:chgData name="Cristian Chilipirea" userId="34ab170da5908fc4" providerId="LiveId" clId="{C40827D7-520E-43D1-A38C-DBAA842302F9}" dt="2021-11-07T15:19:34.275" v="768" actId="20577"/>
          <ac:spMkLst>
            <pc:docMk/>
            <pc:sldMk cId="2772537534" sldId="728"/>
            <ac:spMk id="3" creationId="{41F79810-BF8B-4C44-A190-8679F8DD8A62}"/>
          </ac:spMkLst>
        </pc:spChg>
        <pc:spChg chg="mod">
          <ac:chgData name="Cristian Chilipirea" userId="34ab170da5908fc4" providerId="LiveId" clId="{C40827D7-520E-43D1-A38C-DBAA842302F9}" dt="2021-11-07T15:22:14.344" v="922" actId="20577"/>
          <ac:spMkLst>
            <pc:docMk/>
            <pc:sldMk cId="2772537534" sldId="728"/>
            <ac:spMk id="4" creationId="{C9EF20BF-0392-41AB-883E-65BAB821DCEE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93161722" sldId="729"/>
        </pc:sldMkLst>
      </pc:sldChg>
      <pc:sldChg chg="addSp delSp modSp new mod">
        <pc:chgData name="Cristian Chilipirea" userId="34ab170da5908fc4" providerId="LiveId" clId="{C40827D7-520E-43D1-A38C-DBAA842302F9}" dt="2021-11-07T16:26:11.583" v="1174" actId="14734"/>
        <pc:sldMkLst>
          <pc:docMk/>
          <pc:sldMk cId="2548584611" sldId="729"/>
        </pc:sldMkLst>
        <pc:spChg chg="mod">
          <ac:chgData name="Cristian Chilipirea" userId="34ab170da5908fc4" providerId="LiveId" clId="{C40827D7-520E-43D1-A38C-DBAA842302F9}" dt="2021-11-07T16:11:33.982" v="974" actId="6549"/>
          <ac:spMkLst>
            <pc:docMk/>
            <pc:sldMk cId="2548584611" sldId="729"/>
            <ac:spMk id="3" creationId="{121C7B64-F040-4EEE-AFE2-7A4538A7BB5D}"/>
          </ac:spMkLst>
        </pc:spChg>
        <pc:spChg chg="del">
          <ac:chgData name="Cristian Chilipirea" userId="34ab170da5908fc4" providerId="LiveId" clId="{C40827D7-520E-43D1-A38C-DBAA842302F9}" dt="2021-11-07T16:11:41.253" v="975" actId="478"/>
          <ac:spMkLst>
            <pc:docMk/>
            <pc:sldMk cId="2548584611" sldId="729"/>
            <ac:spMk id="4" creationId="{577D87AB-8CE3-4AB1-B591-972FF9A1E6CA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6" creationId="{16B24809-2FDE-4433-A718-01267273492E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8" creationId="{D4FD218E-352E-4CAD-AD69-A57BC6932898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10" creationId="{1A8C72B9-B6D9-4024-AE4E-9912077AE0EF}"/>
          </ac:spMkLst>
        </pc:spChg>
        <pc:spChg chg="add del mod">
          <ac:chgData name="Cristian Chilipirea" userId="34ab170da5908fc4" providerId="LiveId" clId="{C40827D7-520E-43D1-A38C-DBAA842302F9}" dt="2021-11-07T16:14:23.442" v="1042"/>
          <ac:spMkLst>
            <pc:docMk/>
            <pc:sldMk cId="2548584611" sldId="729"/>
            <ac:spMk id="12" creationId="{92740497-B996-461A-B63F-EF58CF3B2A58}"/>
          </ac:spMkLst>
        </pc:spChg>
        <pc:spChg chg="add mod">
          <ac:chgData name="Cristian Chilipirea" userId="34ab170da5908fc4" providerId="LiveId" clId="{C40827D7-520E-43D1-A38C-DBAA842302F9}" dt="2021-11-07T16:21:37.342" v="1104" actId="20577"/>
          <ac:spMkLst>
            <pc:docMk/>
            <pc:sldMk cId="2548584611" sldId="729"/>
            <ac:spMk id="13" creationId="{34AD653B-5035-4A11-864C-602AA1B9C133}"/>
          </ac:spMkLst>
        </pc:spChg>
        <pc:spChg chg="add mod">
          <ac:chgData name="Cristian Chilipirea" userId="34ab170da5908fc4" providerId="LiveId" clId="{C40827D7-520E-43D1-A38C-DBAA842302F9}" dt="2021-11-07T16:21:32.034" v="1100" actId="20577"/>
          <ac:spMkLst>
            <pc:docMk/>
            <pc:sldMk cId="2548584611" sldId="729"/>
            <ac:spMk id="14" creationId="{8F3BF5DF-93B1-48FC-9F34-8FB5118A83F2}"/>
          </ac:spMkLst>
        </pc:spChg>
        <pc:spChg chg="add mod">
          <ac:chgData name="Cristian Chilipirea" userId="34ab170da5908fc4" providerId="LiveId" clId="{C40827D7-520E-43D1-A38C-DBAA842302F9}" dt="2021-11-07T16:21:54.350" v="1111" actId="20577"/>
          <ac:spMkLst>
            <pc:docMk/>
            <pc:sldMk cId="2548584611" sldId="729"/>
            <ac:spMk id="15" creationId="{C9F38E8C-0895-445F-B7FA-75B84F95BBDE}"/>
          </ac:spMkLst>
        </pc:spChg>
        <pc:graphicFrameChg chg="add mod modGraphic">
          <ac:chgData name="Cristian Chilipirea" userId="34ab170da5908fc4" providerId="LiveId" clId="{C40827D7-520E-43D1-A38C-DBAA842302F9}" dt="2021-11-07T16:26:11.583" v="1174" actId="14734"/>
          <ac:graphicFrameMkLst>
            <pc:docMk/>
            <pc:sldMk cId="2548584611" sldId="729"/>
            <ac:graphicFrameMk id="5" creationId="{F578EA82-433D-4081-B29F-7563E72BA329}"/>
          </ac:graphicFrameMkLst>
        </pc:graphicFrameChg>
        <pc:graphicFrameChg chg="add mod">
          <ac:chgData name="Cristian Chilipirea" userId="34ab170da5908fc4" providerId="LiveId" clId="{C40827D7-520E-43D1-A38C-DBAA842302F9}" dt="2021-11-07T16:23:57.878" v="1149" actId="1076"/>
          <ac:graphicFrameMkLst>
            <pc:docMk/>
            <pc:sldMk cId="2548584611" sldId="729"/>
            <ac:graphicFrameMk id="7" creationId="{2AB1F9B1-F868-446D-9F67-F764BC986BBB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6:23:57.878" v="1149" actId="1076"/>
          <ac:graphicFrameMkLst>
            <pc:docMk/>
            <pc:sldMk cId="2548584611" sldId="729"/>
            <ac:graphicFrameMk id="9" creationId="{99AB8F95-6943-457C-9AD5-6A2B7389517E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6:21:24.468" v="1095" actId="1076"/>
          <ac:graphicFrameMkLst>
            <pc:docMk/>
            <pc:sldMk cId="2548584611" sldId="729"/>
            <ac:graphicFrameMk id="11" creationId="{B32DD84F-72D2-41B3-A0BA-FC7135567952}"/>
          </ac:graphicFrameMkLst>
        </pc:graphicFrame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17" creationId="{1E04F493-25BC-47FF-AD7F-1D1F405D78E2}"/>
          </ac:cxnSpMkLst>
        </pc:cxn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18" creationId="{6B9A410E-D5A4-46AC-9B8F-CA98098A6636}"/>
          </ac:cxnSpMkLst>
        </pc:cxnChg>
        <pc:cxnChg chg="add del mod">
          <ac:chgData name="Cristian Chilipirea" userId="34ab170da5908fc4" providerId="LiveId" clId="{C40827D7-520E-43D1-A38C-DBAA842302F9}" dt="2021-11-07T16:23:29.931" v="1144"/>
          <ac:cxnSpMkLst>
            <pc:docMk/>
            <pc:sldMk cId="2548584611" sldId="729"/>
            <ac:cxnSpMk id="21" creationId="{F40FB289-3D09-4196-846F-62F15F50B187}"/>
          </ac:cxnSpMkLst>
        </pc:cxn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30" creationId="{0BB76BAA-DA1F-4A31-8E37-CA0081700090}"/>
          </ac:cxnSpMkLst>
        </pc:cxnChg>
      </pc:sldChg>
      <pc:sldChg chg="addSp delSp modSp new mod">
        <pc:chgData name="Cristian Chilipirea" userId="34ab170da5908fc4" providerId="LiveId" clId="{C40827D7-520E-43D1-A38C-DBAA842302F9}" dt="2021-11-07T19:20:01.911" v="1209" actId="478"/>
        <pc:sldMkLst>
          <pc:docMk/>
          <pc:sldMk cId="513545183" sldId="730"/>
        </pc:sldMkLst>
        <pc:spChg chg="mod">
          <ac:chgData name="Cristian Chilipirea" userId="34ab170da5908fc4" providerId="LiveId" clId="{C40827D7-520E-43D1-A38C-DBAA842302F9}" dt="2021-11-07T19:19:20.933" v="1200" actId="20577"/>
          <ac:spMkLst>
            <pc:docMk/>
            <pc:sldMk cId="513545183" sldId="730"/>
            <ac:spMk id="3" creationId="{C6A14D33-E4FC-4C80-B9BB-86FD0612CF19}"/>
          </ac:spMkLst>
        </pc:spChg>
        <pc:spChg chg="del">
          <ac:chgData name="Cristian Chilipirea" userId="34ab170da5908fc4" providerId="LiveId" clId="{C40827D7-520E-43D1-A38C-DBAA842302F9}" dt="2021-11-07T19:19:37.429" v="1201" actId="478"/>
          <ac:spMkLst>
            <pc:docMk/>
            <pc:sldMk cId="513545183" sldId="730"/>
            <ac:spMk id="4" creationId="{062418A3-3EA1-4A43-8F59-36E28C7DE21C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6" creationId="{35CA26A4-B173-4EE5-94D2-6FABEF21BD48}"/>
          </ac:spMkLst>
        </pc:spChg>
        <pc:spChg chg="add mod">
          <ac:chgData name="Cristian Chilipirea" userId="34ab170da5908fc4" providerId="LiveId" clId="{C40827D7-520E-43D1-A38C-DBAA842302F9}" dt="2021-11-07T19:19:43.425" v="1204" actId="20577"/>
          <ac:spMkLst>
            <pc:docMk/>
            <pc:sldMk cId="513545183" sldId="730"/>
            <ac:spMk id="8" creationId="{2BE69546-F6C8-4DCD-96D6-B8BDAFF6216A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10" creationId="{D9D162B5-81B1-4DD6-A78D-F3A76CBAF89E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12" creationId="{A75BA4A3-B683-4D0D-97F8-14965F8D60E0}"/>
          </ac:spMkLst>
        </pc:spChg>
        <pc:spChg chg="add del mod">
          <ac:chgData name="Cristian Chilipirea" userId="34ab170da5908fc4" providerId="LiveId" clId="{C40827D7-520E-43D1-A38C-DBAA842302F9}" dt="2021-11-07T19:20:01.042" v="1208" actId="478"/>
          <ac:spMkLst>
            <pc:docMk/>
            <pc:sldMk cId="513545183" sldId="730"/>
            <ac:spMk id="13" creationId="{9614DE3E-4C44-4AA6-BA17-1109C9AB3779}"/>
          </ac:spMkLst>
        </pc:spChg>
        <pc:spChg chg="add mod">
          <ac:chgData name="Cristian Chilipirea" userId="34ab170da5908fc4" providerId="LiveId" clId="{C40827D7-520E-43D1-A38C-DBAA842302F9}" dt="2021-11-07T19:19:58.782" v="1207" actId="20577"/>
          <ac:spMkLst>
            <pc:docMk/>
            <pc:sldMk cId="513545183" sldId="730"/>
            <ac:spMk id="14" creationId="{F1BA4841-89D5-46F2-AAA6-D647A519935E}"/>
          </ac:spMkLst>
        </pc:sp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5" creationId="{4F14357E-933B-4601-ADAD-B3E8081C72BD}"/>
          </ac:graphicFrameMkLst>
        </pc:graphicFrame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7" creationId="{A0C8169F-7F86-479C-A947-9447184C9488}"/>
          </ac:graphicFrameMkLst>
        </pc:graphicFrame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9" creationId="{2971C40A-9C85-4D1A-B9FB-537E6D286F86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9:19:54.318" v="1205"/>
          <ac:graphicFrameMkLst>
            <pc:docMk/>
            <pc:sldMk cId="513545183" sldId="730"/>
            <ac:graphicFrameMk id="11" creationId="{C4BADEFA-C60C-4E8E-9835-1B6D1F8FAA39}"/>
          </ac:graphicFrameMkLst>
        </pc:graphicFrameChg>
        <pc:cxnChg chg="add mod">
          <ac:chgData name="Cristian Chilipirea" userId="34ab170da5908fc4" providerId="LiveId" clId="{C40827D7-520E-43D1-A38C-DBAA842302F9}" dt="2021-11-07T19:19:37.814" v="1202"/>
          <ac:cxnSpMkLst>
            <pc:docMk/>
            <pc:sldMk cId="513545183" sldId="730"/>
            <ac:cxnSpMk id="15" creationId="{5501BB66-0475-4A95-8842-B13380CD6084}"/>
          </ac:cxnSpMkLst>
        </pc:cxnChg>
        <pc:cxnChg chg="add del mod">
          <ac:chgData name="Cristian Chilipirea" userId="34ab170da5908fc4" providerId="LiveId" clId="{C40827D7-520E-43D1-A38C-DBAA842302F9}" dt="2021-11-07T19:20:01.911" v="1209" actId="478"/>
          <ac:cxnSpMkLst>
            <pc:docMk/>
            <pc:sldMk cId="513545183" sldId="730"/>
            <ac:cxnSpMk id="16" creationId="{E3E8B4B0-E71E-4512-911C-2AD2D32DDBF5}"/>
          </ac:cxnSpMkLst>
        </pc:cxnChg>
        <pc:cxnChg chg="add mod">
          <ac:chgData name="Cristian Chilipirea" userId="34ab170da5908fc4" providerId="LiveId" clId="{C40827D7-520E-43D1-A38C-DBAA842302F9}" dt="2021-11-07T19:19:58.782" v="1207" actId="20577"/>
          <ac:cxnSpMkLst>
            <pc:docMk/>
            <pc:sldMk cId="513545183" sldId="730"/>
            <ac:cxnSpMk id="17" creationId="{C7510780-E5FB-4779-8D9C-087D00B5A1B3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20088748" sldId="73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99697736" sldId="731"/>
        </pc:sldMkLst>
      </pc:sldChg>
      <pc:sldChg chg="addSp delSp modSp add mod">
        <pc:chgData name="Cristian Chilipirea" userId="34ab170da5908fc4" providerId="LiveId" clId="{C40827D7-520E-43D1-A38C-DBAA842302F9}" dt="2021-11-07T19:26:05.105" v="1279" actId="20577"/>
        <pc:sldMkLst>
          <pc:docMk/>
          <pc:sldMk cId="4032467778" sldId="731"/>
        </pc:sldMkLst>
        <pc:spChg chg="mod">
          <ac:chgData name="Cristian Chilipirea" userId="34ab170da5908fc4" providerId="LiveId" clId="{C40827D7-520E-43D1-A38C-DBAA842302F9}" dt="2021-11-07T19:26:05.105" v="1279" actId="20577"/>
          <ac:spMkLst>
            <pc:docMk/>
            <pc:sldMk cId="4032467778" sldId="731"/>
            <ac:spMk id="3" creationId="{C6A14D33-E4FC-4C80-B9BB-86FD0612CF19}"/>
          </ac:spMkLst>
        </pc:spChg>
        <pc:spChg chg="mod">
          <ac:chgData name="Cristian Chilipirea" userId="34ab170da5908fc4" providerId="LiveId" clId="{C40827D7-520E-43D1-A38C-DBAA842302F9}" dt="2021-11-07T19:25:55.803" v="1277" actId="20577"/>
          <ac:spMkLst>
            <pc:docMk/>
            <pc:sldMk cId="4032467778" sldId="731"/>
            <ac:spMk id="8" creationId="{2BE69546-F6C8-4DCD-96D6-B8BDAFF6216A}"/>
          </ac:spMkLst>
        </pc:spChg>
        <pc:spChg chg="del">
          <ac:chgData name="Cristian Chilipirea" userId="34ab170da5908fc4" providerId="LiveId" clId="{C40827D7-520E-43D1-A38C-DBAA842302F9}" dt="2021-11-07T19:20:35.177" v="1217" actId="478"/>
          <ac:spMkLst>
            <pc:docMk/>
            <pc:sldMk cId="4032467778" sldId="731"/>
            <ac:spMk id="10" creationId="{D9D162B5-81B1-4DD6-A78D-F3A76CBAF89E}"/>
          </ac:spMkLst>
        </pc:spChg>
        <pc:spChg chg="mod">
          <ac:chgData name="Cristian Chilipirea" userId="34ab170da5908fc4" providerId="LiveId" clId="{C40827D7-520E-43D1-A38C-DBAA842302F9}" dt="2021-11-07T19:25:51.153" v="1274" actId="20577"/>
          <ac:spMkLst>
            <pc:docMk/>
            <pc:sldMk cId="4032467778" sldId="731"/>
            <ac:spMk id="14" creationId="{F1BA4841-89D5-46F2-AAA6-D647A519935E}"/>
          </ac:spMkLst>
        </pc:spChg>
        <pc:spChg chg="add mod">
          <ac:chgData name="Cristian Chilipirea" userId="34ab170da5908fc4" providerId="LiveId" clId="{C40827D7-520E-43D1-A38C-DBAA842302F9}" dt="2021-11-07T19:25:48.328" v="1273" actId="20577"/>
          <ac:spMkLst>
            <pc:docMk/>
            <pc:sldMk cId="4032467778" sldId="731"/>
            <ac:spMk id="16" creationId="{447871C6-D267-4E40-8D6D-B332D6E0AECD}"/>
          </ac:spMkLst>
        </pc:spChg>
        <pc:spChg chg="add mod">
          <ac:chgData name="Cristian Chilipirea" userId="34ab170da5908fc4" providerId="LiveId" clId="{C40827D7-520E-43D1-A38C-DBAA842302F9}" dt="2021-11-07T19:23:30.987" v="1250" actId="1076"/>
          <ac:spMkLst>
            <pc:docMk/>
            <pc:sldMk cId="4032467778" sldId="731"/>
            <ac:spMk id="19" creationId="{C57A1DB9-F134-4CBF-B3FB-61BAE04D8FBE}"/>
          </ac:spMkLst>
        </pc:spChg>
        <pc:spChg chg="add del mod">
          <ac:chgData name="Cristian Chilipirea" userId="34ab170da5908fc4" providerId="LiveId" clId="{C40827D7-520E-43D1-A38C-DBAA842302F9}" dt="2021-11-07T19:23:11.800" v="1245" actId="478"/>
          <ac:spMkLst>
            <pc:docMk/>
            <pc:sldMk cId="4032467778" sldId="731"/>
            <ac:spMk id="21" creationId="{28A1CFEB-1AD7-4AE4-AEB5-83560AD03E42}"/>
          </ac:spMkLst>
        </pc:spChg>
        <pc:spChg chg="add mod">
          <ac:chgData name="Cristian Chilipirea" userId="34ab170da5908fc4" providerId="LiveId" clId="{C40827D7-520E-43D1-A38C-DBAA842302F9}" dt="2021-11-07T19:25:54.597" v="1276" actId="20577"/>
          <ac:spMkLst>
            <pc:docMk/>
            <pc:sldMk cId="4032467778" sldId="731"/>
            <ac:spMk id="33" creationId="{8B231A5D-5F7D-484F-B5DB-B96569BC56A4}"/>
          </ac:spMkLst>
        </pc:spChg>
        <pc:spChg chg="add mod">
          <ac:chgData name="Cristian Chilipirea" userId="34ab170da5908fc4" providerId="LiveId" clId="{C40827D7-520E-43D1-A38C-DBAA842302F9}" dt="2021-11-07T19:25:52.978" v="1275" actId="20577"/>
          <ac:spMkLst>
            <pc:docMk/>
            <pc:sldMk cId="4032467778" sldId="731"/>
            <ac:spMk id="42" creationId="{9B741E5F-9C43-4C86-A150-D669CAE920DA}"/>
          </ac:spMkLst>
        </pc:spChg>
        <pc:spChg chg="add mod">
          <ac:chgData name="Cristian Chilipirea" userId="34ab170da5908fc4" providerId="LiveId" clId="{C40827D7-520E-43D1-A38C-DBAA842302F9}" dt="2021-11-07T19:23:52.650" v="1254" actId="571"/>
          <ac:spMkLst>
            <pc:docMk/>
            <pc:sldMk cId="4032467778" sldId="731"/>
            <ac:spMk id="43" creationId="{EEB9125E-9C11-450A-B41F-0F3CD9526EEF}"/>
          </ac:spMkLst>
        </pc:spChg>
        <pc:spChg chg="add mod">
          <ac:chgData name="Cristian Chilipirea" userId="34ab170da5908fc4" providerId="LiveId" clId="{C40827D7-520E-43D1-A38C-DBAA842302F9}" dt="2021-11-07T19:25:19.730" v="1270" actId="1076"/>
          <ac:spMkLst>
            <pc:docMk/>
            <pc:sldMk cId="4032467778" sldId="731"/>
            <ac:spMk id="53" creationId="{3C43EEE5-A36E-4F7C-8945-00FBA08C5D77}"/>
          </ac:spMkLst>
        </pc:spChg>
        <pc:graphicFrameChg chg="mod modGraphic">
          <ac:chgData name="Cristian Chilipirea" userId="34ab170da5908fc4" providerId="LiveId" clId="{C40827D7-520E-43D1-A38C-DBAA842302F9}" dt="2021-11-07T19:22:26.223" v="1235" actId="14100"/>
          <ac:graphicFrameMkLst>
            <pc:docMk/>
            <pc:sldMk cId="4032467778" sldId="731"/>
            <ac:graphicFrameMk id="5" creationId="{4F14357E-933B-4601-ADAD-B3E8081C72BD}"/>
          </ac:graphicFrameMkLst>
        </pc:graphicFrameChg>
        <pc:graphicFrameChg chg="mod modGraphic">
          <ac:chgData name="Cristian Chilipirea" userId="34ab170da5908fc4" providerId="LiveId" clId="{C40827D7-520E-43D1-A38C-DBAA842302F9}" dt="2021-11-07T19:23:04.363" v="1244" actId="1076"/>
          <ac:graphicFrameMkLst>
            <pc:docMk/>
            <pc:sldMk cId="4032467778" sldId="731"/>
            <ac:graphicFrameMk id="7" creationId="{A0C8169F-7F86-479C-A947-9447184C9488}"/>
          </ac:graphicFrameMkLst>
        </pc:graphicFrameChg>
        <pc:graphicFrameChg chg="del">
          <ac:chgData name="Cristian Chilipirea" userId="34ab170da5908fc4" providerId="LiveId" clId="{C40827D7-520E-43D1-A38C-DBAA842302F9}" dt="2021-11-07T19:20:33.977" v="1216" actId="478"/>
          <ac:graphicFrameMkLst>
            <pc:docMk/>
            <pc:sldMk cId="4032467778" sldId="731"/>
            <ac:graphicFrameMk id="9" creationId="{2971C40A-9C85-4D1A-B9FB-537E6D286F86}"/>
          </ac:graphicFrameMkLst>
        </pc:graphicFrameChg>
        <pc:graphicFrameChg chg="modGraphic">
          <ac:chgData name="Cristian Chilipirea" userId="34ab170da5908fc4" providerId="LiveId" clId="{C40827D7-520E-43D1-A38C-DBAA842302F9}" dt="2021-11-07T19:25:46.339" v="1272"/>
          <ac:graphicFrameMkLst>
            <pc:docMk/>
            <pc:sldMk cId="4032467778" sldId="731"/>
            <ac:graphicFrameMk id="11" creationId="{C4BADEFA-C60C-4E8E-9835-1B6D1F8FAA39}"/>
          </ac:graphicFrameMkLst>
        </pc:graphicFrameChg>
        <pc:graphicFrameChg chg="add mod">
          <ac:chgData name="Cristian Chilipirea" userId="34ab170da5908fc4" providerId="LiveId" clId="{C40827D7-520E-43D1-A38C-DBAA842302F9}" dt="2021-11-07T19:23:30.987" v="1250" actId="1076"/>
          <ac:graphicFrameMkLst>
            <pc:docMk/>
            <pc:sldMk cId="4032467778" sldId="731"/>
            <ac:graphicFrameMk id="18" creationId="{BE39F66D-F244-430C-9F26-CC168E23ADAA}"/>
          </ac:graphicFrameMkLst>
        </pc:graphicFrameChg>
        <pc:graphicFrameChg chg="add del mod">
          <ac:chgData name="Cristian Chilipirea" userId="34ab170da5908fc4" providerId="LiveId" clId="{C40827D7-520E-43D1-A38C-DBAA842302F9}" dt="2021-11-07T19:23:11.800" v="1245" actId="478"/>
          <ac:graphicFrameMkLst>
            <pc:docMk/>
            <pc:sldMk cId="4032467778" sldId="731"/>
            <ac:graphicFrameMk id="20" creationId="{D12C3DF9-F7E0-405B-A28C-7A8FCDBA9AA8}"/>
          </ac:graphicFrameMkLst>
        </pc:graphicFrameChg>
        <pc:graphicFrameChg chg="add mod">
          <ac:chgData name="Cristian Chilipirea" userId="34ab170da5908fc4" providerId="LiveId" clId="{C40827D7-520E-43D1-A38C-DBAA842302F9}" dt="2021-11-07T19:25:27.157" v="1271" actId="1076"/>
          <ac:graphicFrameMkLst>
            <pc:docMk/>
            <pc:sldMk cId="4032467778" sldId="731"/>
            <ac:graphicFrameMk id="32" creationId="{E1F51C46-F749-428A-95BE-3E83BEC6E2C5}"/>
          </ac:graphicFrameMkLst>
        </pc:graphicFrameChg>
        <pc:graphicFrameChg chg="add mod">
          <ac:chgData name="Cristian Chilipirea" userId="34ab170da5908fc4" providerId="LiveId" clId="{C40827D7-520E-43D1-A38C-DBAA842302F9}" dt="2021-11-07T19:23:45.764" v="1253" actId="1076"/>
          <ac:graphicFrameMkLst>
            <pc:docMk/>
            <pc:sldMk cId="4032467778" sldId="731"/>
            <ac:graphicFrameMk id="40" creationId="{4C5C60C0-2DE7-44FA-81CA-9D0E9D5D6449}"/>
          </ac:graphicFrameMkLst>
        </pc:graphicFrameChg>
        <pc:graphicFrameChg chg="add mod">
          <ac:chgData name="Cristian Chilipirea" userId="34ab170da5908fc4" providerId="LiveId" clId="{C40827D7-520E-43D1-A38C-DBAA842302F9}" dt="2021-11-07T19:23:45.764" v="1253" actId="1076"/>
          <ac:graphicFrameMkLst>
            <pc:docMk/>
            <pc:sldMk cId="4032467778" sldId="731"/>
            <ac:graphicFrameMk id="41" creationId="{7F3762A1-27F1-41B5-A9D6-AFE25BB7ECA2}"/>
          </ac:graphicFrameMkLst>
        </pc:graphicFrameChg>
        <pc:cxnChg chg="mod">
          <ac:chgData name="Cristian Chilipirea" userId="34ab170da5908fc4" providerId="LiveId" clId="{C40827D7-520E-43D1-A38C-DBAA842302F9}" dt="2021-11-07T19:22:36.759" v="1238" actId="14100"/>
          <ac:cxnSpMkLst>
            <pc:docMk/>
            <pc:sldMk cId="4032467778" sldId="731"/>
            <ac:cxnSpMk id="15" creationId="{5501BB66-0475-4A95-8842-B13380CD6084}"/>
          </ac:cxnSpMkLst>
        </pc:cxnChg>
        <pc:cxnChg chg="mod">
          <ac:chgData name="Cristian Chilipirea" userId="34ab170da5908fc4" providerId="LiveId" clId="{C40827D7-520E-43D1-A38C-DBAA842302F9}" dt="2021-11-07T19:23:37.939" v="1251" actId="1076"/>
          <ac:cxnSpMkLst>
            <pc:docMk/>
            <pc:sldMk cId="4032467778" sldId="731"/>
            <ac:cxnSpMk id="17" creationId="{C7510780-E5FB-4779-8D9C-087D00B5A1B3}"/>
          </ac:cxnSpMkLst>
        </pc:cxnChg>
        <pc:cxnChg chg="add mod">
          <ac:chgData name="Cristian Chilipirea" userId="34ab170da5908fc4" providerId="LiveId" clId="{C40827D7-520E-43D1-A38C-DBAA842302F9}" dt="2021-11-07T19:25:27.157" v="1271" actId="1076"/>
          <ac:cxnSpMkLst>
            <pc:docMk/>
            <pc:sldMk cId="4032467778" sldId="731"/>
            <ac:cxnSpMk id="22" creationId="{944E8117-5178-432C-9564-1C1E354FBBCB}"/>
          </ac:cxnSpMkLst>
        </pc:cxnChg>
        <pc:cxnChg chg="add mod">
          <ac:chgData name="Cristian Chilipirea" userId="34ab170da5908fc4" providerId="LiveId" clId="{C40827D7-520E-43D1-A38C-DBAA842302F9}" dt="2021-11-07T19:23:30.987" v="1250" actId="1076"/>
          <ac:cxnSpMkLst>
            <pc:docMk/>
            <pc:sldMk cId="4032467778" sldId="731"/>
            <ac:cxnSpMk id="28" creationId="{F5E64690-8E77-4C7C-B8C1-EF9F4F292844}"/>
          </ac:cxnSpMkLst>
        </pc:cxnChg>
        <pc:cxnChg chg="add mod">
          <ac:chgData name="Cristian Chilipirea" userId="34ab170da5908fc4" providerId="LiveId" clId="{C40827D7-520E-43D1-A38C-DBAA842302F9}" dt="2021-11-07T19:24:01.186" v="1257" actId="14100"/>
          <ac:cxnSpMkLst>
            <pc:docMk/>
            <pc:sldMk cId="4032467778" sldId="731"/>
            <ac:cxnSpMk id="44" creationId="{07833571-565E-43D6-A194-0921CB4A7A58}"/>
          </ac:cxnSpMkLst>
        </pc:cxnChg>
        <pc:cxnChg chg="add mod">
          <ac:chgData name="Cristian Chilipirea" userId="34ab170da5908fc4" providerId="LiveId" clId="{C40827D7-520E-43D1-A38C-DBAA842302F9}" dt="2021-11-07T19:24:03.752" v="1259" actId="571"/>
          <ac:cxnSpMkLst>
            <pc:docMk/>
            <pc:sldMk cId="4032467778" sldId="731"/>
            <ac:cxnSpMk id="47" creationId="{E9F284A9-863C-4B1E-A229-6BDE0BC0C949}"/>
          </ac:cxnSpMkLst>
        </pc:cxnChg>
        <pc:cxnChg chg="add mod">
          <ac:chgData name="Cristian Chilipirea" userId="34ab170da5908fc4" providerId="LiveId" clId="{C40827D7-520E-43D1-A38C-DBAA842302F9}" dt="2021-11-07T19:24:03.752" v="1259" actId="571"/>
          <ac:cxnSpMkLst>
            <pc:docMk/>
            <pc:sldMk cId="4032467778" sldId="731"/>
            <ac:cxnSpMk id="48" creationId="{423EB941-E7EA-486E-9134-21E61B4D4189}"/>
          </ac:cxnSpMkLst>
        </pc:cxnChg>
        <pc:cxnChg chg="add mod">
          <ac:chgData name="Cristian Chilipirea" userId="34ab170da5908fc4" providerId="LiveId" clId="{C40827D7-520E-43D1-A38C-DBAA842302F9}" dt="2021-11-07T19:24:11.945" v="1262" actId="14100"/>
          <ac:cxnSpMkLst>
            <pc:docMk/>
            <pc:sldMk cId="4032467778" sldId="731"/>
            <ac:cxnSpMk id="49" creationId="{46C38FDE-4D88-4422-8E68-B1971E58877A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6536655" sldId="732"/>
        </pc:sldMkLst>
      </pc:sldChg>
      <pc:sldChg chg="addSp delSp modSp new mod modNotesTx">
        <pc:chgData name="Cristian Chilipirea" userId="34ab170da5908fc4" providerId="LiveId" clId="{C40827D7-520E-43D1-A38C-DBAA842302F9}" dt="2021-11-08T07:25:35.633" v="1287"/>
        <pc:sldMkLst>
          <pc:docMk/>
          <pc:sldMk cId="302339479" sldId="732"/>
        </pc:sldMkLst>
        <pc:spChg chg="del">
          <ac:chgData name="Cristian Chilipirea" userId="34ab170da5908fc4" providerId="LiveId" clId="{C40827D7-520E-43D1-A38C-DBAA842302F9}" dt="2021-11-08T07:25:22.154" v="1281" actId="931"/>
          <ac:spMkLst>
            <pc:docMk/>
            <pc:sldMk cId="302339479" sldId="732"/>
            <ac:spMk id="4" creationId="{9F66019B-95B1-445F-B2B5-EFBE662A6E51}"/>
          </ac:spMkLst>
        </pc:spChg>
        <pc:picChg chg="add mod">
          <ac:chgData name="Cristian Chilipirea" userId="34ab170da5908fc4" providerId="LiveId" clId="{C40827D7-520E-43D1-A38C-DBAA842302F9}" dt="2021-11-08T07:25:31.222" v="1286" actId="1076"/>
          <ac:picMkLst>
            <pc:docMk/>
            <pc:sldMk cId="302339479" sldId="732"/>
            <ac:picMk id="6" creationId="{37622CBD-800E-4123-B437-74E999A91913}"/>
          </ac:picMkLst>
        </pc:picChg>
      </pc:sldChg>
      <pc:sldChg chg="modSp new mod">
        <pc:chgData name="Cristian Chilipirea" userId="34ab170da5908fc4" providerId="LiveId" clId="{C40827D7-520E-43D1-A38C-DBAA842302F9}" dt="2021-11-08T07:28:04.394" v="1351" actId="20577"/>
        <pc:sldMkLst>
          <pc:docMk/>
          <pc:sldMk cId="2757977847" sldId="733"/>
        </pc:sldMkLst>
        <pc:spChg chg="mod">
          <ac:chgData name="Cristian Chilipirea" userId="34ab170da5908fc4" providerId="LiveId" clId="{C40827D7-520E-43D1-A38C-DBAA842302F9}" dt="2021-11-08T07:27:35.900" v="1309"/>
          <ac:spMkLst>
            <pc:docMk/>
            <pc:sldMk cId="2757977847" sldId="733"/>
            <ac:spMk id="3" creationId="{61D6E060-A8B8-492E-BC83-8C3B50DE18C1}"/>
          </ac:spMkLst>
        </pc:spChg>
        <pc:spChg chg="mod">
          <ac:chgData name="Cristian Chilipirea" userId="34ab170da5908fc4" providerId="LiveId" clId="{C40827D7-520E-43D1-A38C-DBAA842302F9}" dt="2021-11-08T07:28:04.394" v="1351" actId="20577"/>
          <ac:spMkLst>
            <pc:docMk/>
            <pc:sldMk cId="2757977847" sldId="733"/>
            <ac:spMk id="4" creationId="{B3B45923-8B52-4F0A-9289-49D2C1717AF1}"/>
          </ac:spMkLst>
        </pc:spChg>
      </pc:sldChg>
      <pc:sldChg chg="addSp delSp modSp new mod">
        <pc:chgData name="Cristian Chilipirea" userId="34ab170da5908fc4" providerId="LiveId" clId="{C40827D7-520E-43D1-A38C-DBAA842302F9}" dt="2021-11-08T07:30:24.481" v="1379" actId="14100"/>
        <pc:sldMkLst>
          <pc:docMk/>
          <pc:sldMk cId="711643228" sldId="734"/>
        </pc:sldMkLst>
        <pc:spChg chg="del mod">
          <ac:chgData name="Cristian Chilipirea" userId="34ab170da5908fc4" providerId="LiveId" clId="{C40827D7-520E-43D1-A38C-DBAA842302F9}" dt="2021-11-08T07:30:00.284" v="1372" actId="478"/>
          <ac:spMkLst>
            <pc:docMk/>
            <pc:sldMk cId="711643228" sldId="734"/>
            <ac:spMk id="3" creationId="{7DA5F80B-6FD7-4681-AE65-4CF7FB0C50F4}"/>
          </ac:spMkLst>
        </pc:spChg>
        <pc:spChg chg="del">
          <ac:chgData name="Cristian Chilipirea" userId="34ab170da5908fc4" providerId="LiveId" clId="{C40827D7-520E-43D1-A38C-DBAA842302F9}" dt="2021-11-08T07:29:55.226" v="1371" actId="478"/>
          <ac:spMkLst>
            <pc:docMk/>
            <pc:sldMk cId="711643228" sldId="734"/>
            <ac:spMk id="4" creationId="{2566AD91-4458-4997-9676-73DBB9F99CE1}"/>
          </ac:spMkLst>
        </pc:spChg>
        <pc:spChg chg="add del mod">
          <ac:chgData name="Cristian Chilipirea" userId="34ab170da5908fc4" providerId="LiveId" clId="{C40827D7-520E-43D1-A38C-DBAA842302F9}" dt="2021-11-08T07:30:02.806" v="1373" actId="478"/>
          <ac:spMkLst>
            <pc:docMk/>
            <pc:sldMk cId="711643228" sldId="734"/>
            <ac:spMk id="6" creationId="{15F2F748-CD56-42B7-B208-DFF932D2751E}"/>
          </ac:spMkLst>
        </pc:spChg>
        <pc:picChg chg="add mod">
          <ac:chgData name="Cristian Chilipirea" userId="34ab170da5908fc4" providerId="LiveId" clId="{C40827D7-520E-43D1-A38C-DBAA842302F9}" dt="2021-11-08T07:30:24.481" v="1379" actId="14100"/>
          <ac:picMkLst>
            <pc:docMk/>
            <pc:sldMk cId="711643228" sldId="734"/>
            <ac:picMk id="8" creationId="{2C163EA0-1230-49DD-9D67-882419CD7284}"/>
          </ac:picMkLst>
        </pc:picChg>
      </pc:sldChg>
      <pc:sldChg chg="addSp delSp modSp new mod">
        <pc:chgData name="Cristian Chilipirea" userId="34ab170da5908fc4" providerId="LiveId" clId="{C40827D7-520E-43D1-A38C-DBAA842302F9}" dt="2021-11-08T07:34:23.775" v="1417" actId="1076"/>
        <pc:sldMkLst>
          <pc:docMk/>
          <pc:sldMk cId="869940657" sldId="735"/>
        </pc:sldMkLst>
        <pc:spChg chg="mod">
          <ac:chgData name="Cristian Chilipirea" userId="34ab170da5908fc4" providerId="LiveId" clId="{C40827D7-520E-43D1-A38C-DBAA842302F9}" dt="2021-11-08T07:31:09.398" v="1393" actId="20577"/>
          <ac:spMkLst>
            <pc:docMk/>
            <pc:sldMk cId="869940657" sldId="735"/>
            <ac:spMk id="3" creationId="{1F79EAB0-A3BF-45DC-ACEE-9F7EB3C55858}"/>
          </ac:spMkLst>
        </pc:spChg>
        <pc:spChg chg="del">
          <ac:chgData name="Cristian Chilipirea" userId="34ab170da5908fc4" providerId="LiveId" clId="{C40827D7-520E-43D1-A38C-DBAA842302F9}" dt="2021-11-08T07:31:12.454" v="1394" actId="478"/>
          <ac:spMkLst>
            <pc:docMk/>
            <pc:sldMk cId="869940657" sldId="735"/>
            <ac:spMk id="4" creationId="{EF5671EF-9B97-454D-B175-B17BDAA50C99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5" creationId="{0E5B151C-4D99-4F29-BE25-A489BC17B04C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6" creationId="{7D205949-F79E-4BB8-A48C-5089C0A37E79}"/>
          </ac:spMkLst>
        </pc:spChg>
        <pc:spChg chg="add mod">
          <ac:chgData name="Cristian Chilipirea" userId="34ab170da5908fc4" providerId="LiveId" clId="{C40827D7-520E-43D1-A38C-DBAA842302F9}" dt="2021-11-08T07:31:20.995" v="1395"/>
          <ac:spMkLst>
            <pc:docMk/>
            <pc:sldMk cId="869940657" sldId="735"/>
            <ac:spMk id="7" creationId="{18A3D85C-5551-4572-A9AA-A519DFA9ED96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8" creationId="{FBFC86E7-96A6-4B8F-B795-2A7A6B6EE344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9" creationId="{4A6AAC81-D4FA-485D-8433-0BF362031DAE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10" creationId="{3A52C8BE-D795-42FD-8BF1-241DD2BE2A12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11" creationId="{797F9C3F-9A33-4CC1-8040-D6C82175414F}"/>
          </ac:spMkLst>
        </pc:spChg>
        <pc:spChg chg="add mod">
          <ac:chgData name="Cristian Chilipirea" userId="34ab170da5908fc4" providerId="LiveId" clId="{C40827D7-520E-43D1-A38C-DBAA842302F9}" dt="2021-11-08T07:33:40.293" v="1409" actId="20577"/>
          <ac:spMkLst>
            <pc:docMk/>
            <pc:sldMk cId="869940657" sldId="735"/>
            <ac:spMk id="13" creationId="{22E3B1AE-DDAE-427B-B182-14EE7C2F7D95}"/>
          </ac:spMkLst>
        </pc:spChg>
        <pc:spChg chg="add mod">
          <ac:chgData name="Cristian Chilipirea" userId="34ab170da5908fc4" providerId="LiveId" clId="{C40827D7-520E-43D1-A38C-DBAA842302F9}" dt="2021-11-08T07:33:50.378" v="1412" actId="20577"/>
          <ac:spMkLst>
            <pc:docMk/>
            <pc:sldMk cId="869940657" sldId="735"/>
            <ac:spMk id="15" creationId="{FC5FC433-E8C3-471F-A6D4-93D1E37BC23A}"/>
          </ac:spMkLst>
        </pc:spChg>
        <pc:spChg chg="add mod">
          <ac:chgData name="Cristian Chilipirea" userId="34ab170da5908fc4" providerId="LiveId" clId="{C40827D7-520E-43D1-A38C-DBAA842302F9}" dt="2021-11-08T07:34:12.460" v="1414" actId="1076"/>
          <ac:spMkLst>
            <pc:docMk/>
            <pc:sldMk cId="869940657" sldId="735"/>
            <ac:spMk id="16" creationId="{DC58C47B-65F5-4C23-AB12-26F3E5DD3653}"/>
          </ac:spMkLst>
        </pc:spChg>
        <pc:spChg chg="add mod">
          <ac:chgData name="Cristian Chilipirea" userId="34ab170da5908fc4" providerId="LiveId" clId="{C40827D7-520E-43D1-A38C-DBAA842302F9}" dt="2021-11-08T07:34:23.775" v="1417" actId="1076"/>
          <ac:spMkLst>
            <pc:docMk/>
            <pc:sldMk cId="869940657" sldId="735"/>
            <ac:spMk id="17" creationId="{B45122F7-D71F-4FB1-A106-665644DF5B44}"/>
          </ac:spMkLst>
        </pc:spChg>
        <pc:cxnChg chg="add mod">
          <ac:chgData name="Cristian Chilipirea" userId="34ab170da5908fc4" providerId="LiveId" clId="{C40827D7-520E-43D1-A38C-DBAA842302F9}" dt="2021-11-08T07:33:39.090" v="1408" actId="1076"/>
          <ac:cxnSpMkLst>
            <pc:docMk/>
            <pc:sldMk cId="869940657" sldId="735"/>
            <ac:cxnSpMk id="12" creationId="{A802E004-AE90-4BF1-A3EE-9C4F1B56301C}"/>
          </ac:cxnSpMkLst>
        </pc:cxnChg>
        <pc:cxnChg chg="add mod">
          <ac:chgData name="Cristian Chilipirea" userId="34ab170da5908fc4" providerId="LiveId" clId="{C40827D7-520E-43D1-A38C-DBAA842302F9}" dt="2021-11-08T07:33:48.642" v="1411" actId="1076"/>
          <ac:cxnSpMkLst>
            <pc:docMk/>
            <pc:sldMk cId="869940657" sldId="735"/>
            <ac:cxnSpMk id="14" creationId="{3B581506-82C7-4F5F-9BCF-629A56A42F1B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86970408" sldId="73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51182211" sldId="736"/>
        </pc:sldMkLst>
      </pc:sldChg>
      <pc:sldChg chg="addSp modSp add mod">
        <pc:chgData name="Cristian Chilipirea" userId="34ab170da5908fc4" providerId="LiveId" clId="{C40827D7-520E-43D1-A38C-DBAA842302F9}" dt="2021-11-08T07:35:57.867" v="1444" actId="1076"/>
        <pc:sldMkLst>
          <pc:docMk/>
          <pc:sldMk cId="2650658455" sldId="736"/>
        </pc:sldMkLst>
        <pc:spChg chg="add mod">
          <ac:chgData name="Cristian Chilipirea" userId="34ab170da5908fc4" providerId="LiveId" clId="{C40827D7-520E-43D1-A38C-DBAA842302F9}" dt="2021-11-08T07:35:57.867" v="1444" actId="1076"/>
          <ac:spMkLst>
            <pc:docMk/>
            <pc:sldMk cId="2650658455" sldId="736"/>
            <ac:spMk id="19" creationId="{43DEA6B4-DF0C-44FB-8A19-E09A33331B0B}"/>
          </ac:spMkLst>
        </pc:spChg>
        <pc:cxnChg chg="add mod">
          <ac:chgData name="Cristian Chilipirea" userId="34ab170da5908fc4" providerId="LiveId" clId="{C40827D7-520E-43D1-A38C-DBAA842302F9}" dt="2021-11-08T07:35:27.028" v="1421" actId="692"/>
          <ac:cxnSpMkLst>
            <pc:docMk/>
            <pc:sldMk cId="2650658455" sldId="736"/>
            <ac:cxnSpMk id="18" creationId="{F3A1598F-4290-46C0-BFC3-9FE7DE9CF8A6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68903423" sldId="737"/>
        </pc:sldMkLst>
      </pc:sldChg>
      <pc:sldChg chg="modSp add mod">
        <pc:chgData name="Cristian Chilipirea" userId="34ab170da5908fc4" providerId="LiveId" clId="{C40827D7-520E-43D1-A38C-DBAA842302F9}" dt="2021-11-08T07:37:27.358" v="1493" actId="1076"/>
        <pc:sldMkLst>
          <pc:docMk/>
          <pc:sldMk cId="249031998" sldId="737"/>
        </pc:sldMkLst>
        <pc:spChg chg="mod">
          <ac:chgData name="Cristian Chilipirea" userId="34ab170da5908fc4" providerId="LiveId" clId="{C40827D7-520E-43D1-A38C-DBAA842302F9}" dt="2021-11-08T07:37:03.760" v="1481" actId="20577"/>
          <ac:spMkLst>
            <pc:docMk/>
            <pc:sldMk cId="249031998" sldId="737"/>
            <ac:spMk id="3" creationId="{1F79EAB0-A3BF-45DC-ACEE-9F7EB3C55858}"/>
          </ac:spMkLst>
        </pc:spChg>
        <pc:spChg chg="mod">
          <ac:chgData name="Cristian Chilipirea" userId="34ab170da5908fc4" providerId="LiveId" clId="{C40827D7-520E-43D1-A38C-DBAA842302F9}" dt="2021-11-08T07:37:24.810" v="1492" actId="1076"/>
          <ac:spMkLst>
            <pc:docMk/>
            <pc:sldMk cId="249031998" sldId="737"/>
            <ac:spMk id="13" creationId="{22E3B1AE-DDAE-427B-B182-14EE7C2F7D95}"/>
          </ac:spMkLst>
        </pc:spChg>
        <pc:spChg chg="mod">
          <ac:chgData name="Cristian Chilipirea" userId="34ab170da5908fc4" providerId="LiveId" clId="{C40827D7-520E-43D1-A38C-DBAA842302F9}" dt="2021-11-08T07:37:27.358" v="1493" actId="1076"/>
          <ac:spMkLst>
            <pc:docMk/>
            <pc:sldMk cId="249031998" sldId="737"/>
            <ac:spMk id="15" creationId="{FC5FC433-E8C3-471F-A6D4-93D1E37BC23A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18565253" sldId="738"/>
        </pc:sldMkLst>
      </pc:sldChg>
      <pc:sldChg chg="new">
        <pc:chgData name="Cristian Chilipirea" userId="34ab170da5908fc4" providerId="LiveId" clId="{C40827D7-520E-43D1-A38C-DBAA842302F9}" dt="2021-11-08T15:49:58.140" v="1856" actId="680"/>
        <pc:sldMkLst>
          <pc:docMk/>
          <pc:sldMk cId="3621353973" sldId="738"/>
        </pc:sldMkLst>
      </pc:sldChg>
      <pc:sldChg chg="addSp delSp modSp new mod">
        <pc:chgData name="Cristian Chilipirea" userId="34ab170da5908fc4" providerId="LiveId" clId="{C40827D7-520E-43D1-A38C-DBAA842302F9}" dt="2021-11-08T15:54:03.366" v="1995" actId="1076"/>
        <pc:sldMkLst>
          <pc:docMk/>
          <pc:sldMk cId="3064618751" sldId="739"/>
        </pc:sldMkLst>
        <pc:spChg chg="mod">
          <ac:chgData name="Cristian Chilipirea" userId="34ab170da5908fc4" providerId="LiveId" clId="{C40827D7-520E-43D1-A38C-DBAA842302F9}" dt="2021-11-08T15:50:43.042" v="1886" actId="20577"/>
          <ac:spMkLst>
            <pc:docMk/>
            <pc:sldMk cId="3064618751" sldId="739"/>
            <ac:spMk id="3" creationId="{A97F35BC-3820-4386-890F-52FE2B19F104}"/>
          </ac:spMkLst>
        </pc:spChg>
        <pc:spChg chg="del">
          <ac:chgData name="Cristian Chilipirea" userId="34ab170da5908fc4" providerId="LiveId" clId="{C40827D7-520E-43D1-A38C-DBAA842302F9}" dt="2021-11-08T15:51:11.062" v="1887" actId="478"/>
          <ac:spMkLst>
            <pc:docMk/>
            <pc:sldMk cId="3064618751" sldId="739"/>
            <ac:spMk id="4" creationId="{DBAD6EC9-6AF2-40FE-8797-257539F51348}"/>
          </ac:spMkLst>
        </pc:spChg>
        <pc:spChg chg="add mod">
          <ac:chgData name="Cristian Chilipirea" userId="34ab170da5908fc4" providerId="LiveId" clId="{C40827D7-520E-43D1-A38C-DBAA842302F9}" dt="2021-11-08T15:52:55.438" v="1937" actId="1076"/>
          <ac:spMkLst>
            <pc:docMk/>
            <pc:sldMk cId="3064618751" sldId="739"/>
            <ac:spMk id="11" creationId="{BD1EB45F-BB09-4B83-B178-D2EFEA7869B9}"/>
          </ac:spMkLst>
        </pc:spChg>
        <pc:spChg chg="add mod">
          <ac:chgData name="Cristian Chilipirea" userId="34ab170da5908fc4" providerId="LiveId" clId="{C40827D7-520E-43D1-A38C-DBAA842302F9}" dt="2021-11-08T15:52:58.878" v="1938" actId="571"/>
          <ac:spMkLst>
            <pc:docMk/>
            <pc:sldMk cId="3064618751" sldId="739"/>
            <ac:spMk id="12" creationId="{24399002-32A1-4BB2-A9B8-48DCAF52AB4F}"/>
          </ac:spMkLst>
        </pc:spChg>
        <pc:spChg chg="add mod">
          <ac:chgData name="Cristian Chilipirea" userId="34ab170da5908fc4" providerId="LiveId" clId="{C40827D7-520E-43D1-A38C-DBAA842302F9}" dt="2021-11-08T15:54:03.366" v="1995" actId="1076"/>
          <ac:spMkLst>
            <pc:docMk/>
            <pc:sldMk cId="3064618751" sldId="739"/>
            <ac:spMk id="22" creationId="{41BD46D2-116E-47AE-BF96-F881E04EA6A5}"/>
          </ac:spMkLst>
        </pc:spChg>
        <pc:graphicFrameChg chg="add mod modGraphic">
          <ac:chgData name="Cristian Chilipirea" userId="34ab170da5908fc4" providerId="LiveId" clId="{C40827D7-520E-43D1-A38C-DBAA842302F9}" dt="2021-11-08T15:51:34.230" v="1914" actId="20577"/>
          <ac:graphicFrameMkLst>
            <pc:docMk/>
            <pc:sldMk cId="3064618751" sldId="739"/>
            <ac:graphicFrameMk id="5" creationId="{E96A8250-9893-4F65-9C7C-B4BC361F042C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1:48.112" v="1917" actId="20577"/>
          <ac:graphicFrameMkLst>
            <pc:docMk/>
            <pc:sldMk cId="3064618751" sldId="739"/>
            <ac:graphicFrameMk id="6" creationId="{A32F29C3-0775-4098-BD10-2D26DFB8B386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1:57.166" v="1923" actId="20577"/>
          <ac:graphicFrameMkLst>
            <pc:docMk/>
            <pc:sldMk cId="3064618751" sldId="739"/>
            <ac:graphicFrameMk id="7" creationId="{E4D55898-00E3-4801-B871-902C602EA725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19.166" v="1927" actId="20577"/>
          <ac:graphicFrameMkLst>
            <pc:docMk/>
            <pc:sldMk cId="3064618751" sldId="739"/>
            <ac:graphicFrameMk id="8" creationId="{E821DE7F-C681-4370-86AD-8A37CA53C87F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23.766" v="1929" actId="20577"/>
          <ac:graphicFrameMkLst>
            <pc:docMk/>
            <pc:sldMk cId="3064618751" sldId="739"/>
            <ac:graphicFrameMk id="9" creationId="{994FBD07-83ED-48F7-9A86-05E62F8AE68A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30.594" v="1933" actId="20577"/>
          <ac:graphicFrameMkLst>
            <pc:docMk/>
            <pc:sldMk cId="3064618751" sldId="739"/>
            <ac:graphicFrameMk id="10" creationId="{E6DB3DCE-C2AA-4D96-BC72-39DFBAA91911}"/>
          </ac:graphicFrameMkLst>
        </pc:graphicFrameChg>
        <pc:cxnChg chg="add del mod">
          <ac:chgData name="Cristian Chilipirea" userId="34ab170da5908fc4" providerId="LiveId" clId="{C40827D7-520E-43D1-A38C-DBAA842302F9}" dt="2021-11-08T15:53:11.576" v="1940" actId="11529"/>
          <ac:cxnSpMkLst>
            <pc:docMk/>
            <pc:sldMk cId="3064618751" sldId="739"/>
            <ac:cxnSpMk id="14" creationId="{2A71D2E2-E9C4-40D7-B049-0CB661C3A220}"/>
          </ac:cxnSpMkLst>
        </pc:cxnChg>
        <pc:cxnChg chg="add del mod">
          <ac:chgData name="Cristian Chilipirea" userId="34ab170da5908fc4" providerId="LiveId" clId="{C40827D7-520E-43D1-A38C-DBAA842302F9}" dt="2021-11-08T15:53:22.360" v="1942" actId="11529"/>
          <ac:cxnSpMkLst>
            <pc:docMk/>
            <pc:sldMk cId="3064618751" sldId="739"/>
            <ac:cxnSpMk id="16" creationId="{0A262EA9-6250-4475-8DD3-9C3A7DE8B88C}"/>
          </ac:cxnSpMkLst>
        </pc:cxnChg>
        <pc:cxnChg chg="add mod">
          <ac:chgData name="Cristian Chilipirea" userId="34ab170da5908fc4" providerId="LiveId" clId="{C40827D7-520E-43D1-A38C-DBAA842302F9}" dt="2021-11-08T15:53:33.878" v="1945" actId="692"/>
          <ac:cxnSpMkLst>
            <pc:docMk/>
            <pc:sldMk cId="3064618751" sldId="739"/>
            <ac:cxnSpMk id="18" creationId="{06FB2B0C-7E5A-4AB8-8250-3506FA3B0DAF}"/>
          </ac:cxnSpMkLst>
        </pc:cxnChg>
        <pc:cxnChg chg="add mod">
          <ac:chgData name="Cristian Chilipirea" userId="34ab170da5908fc4" providerId="LiveId" clId="{C40827D7-520E-43D1-A38C-DBAA842302F9}" dt="2021-11-08T15:53:39.972" v="1948" actId="14100"/>
          <ac:cxnSpMkLst>
            <pc:docMk/>
            <pc:sldMk cId="3064618751" sldId="739"/>
            <ac:cxnSpMk id="19" creationId="{BA9698CC-CC26-4F68-AB05-14B79160BB67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37292543" sldId="739"/>
        </pc:sldMkLst>
      </pc:sldChg>
      <pc:sldChg chg="addSp delSp modSp new mod">
        <pc:chgData name="Cristian Chilipirea" userId="34ab170da5908fc4" providerId="LiveId" clId="{C40827D7-520E-43D1-A38C-DBAA842302F9}" dt="2021-11-08T15:56:38.596" v="2057" actId="571"/>
        <pc:sldMkLst>
          <pc:docMk/>
          <pc:sldMk cId="769512497" sldId="740"/>
        </pc:sldMkLst>
        <pc:spChg chg="mod">
          <ac:chgData name="Cristian Chilipirea" userId="34ab170da5908fc4" providerId="LiveId" clId="{C40827D7-520E-43D1-A38C-DBAA842302F9}" dt="2021-11-08T15:54:40.953" v="2033" actId="20577"/>
          <ac:spMkLst>
            <pc:docMk/>
            <pc:sldMk cId="769512497" sldId="740"/>
            <ac:spMk id="3" creationId="{6562F17A-1FAD-4FC0-8A33-D76B8F03439C}"/>
          </ac:spMkLst>
        </pc:spChg>
        <pc:spChg chg="del">
          <ac:chgData name="Cristian Chilipirea" userId="34ab170da5908fc4" providerId="LiveId" clId="{C40827D7-520E-43D1-A38C-DBAA842302F9}" dt="2021-11-08T15:54:38.410" v="2023" actId="478"/>
          <ac:spMkLst>
            <pc:docMk/>
            <pc:sldMk cId="769512497" sldId="740"/>
            <ac:spMk id="4" creationId="{FB70A3DE-125D-477D-BBC3-22C953DED02A}"/>
          </ac:spMkLst>
        </pc:spChg>
        <pc:graphicFrameChg chg="add mod modGraphic">
          <ac:chgData name="Cristian Chilipirea" userId="34ab170da5908fc4" providerId="LiveId" clId="{C40827D7-520E-43D1-A38C-DBAA842302F9}" dt="2021-11-08T15:55:11.349" v="2044" actId="1076"/>
          <ac:graphicFrameMkLst>
            <pc:docMk/>
            <pc:sldMk cId="769512497" sldId="740"/>
            <ac:graphicFrameMk id="5" creationId="{C1F52B61-C3B7-4B71-BAC8-DE016F418AFB}"/>
          </ac:graphicFrameMkLst>
        </pc:graphicFrameChg>
        <pc:cxnChg chg="add mod">
          <ac:chgData name="Cristian Chilipirea" userId="34ab170da5908fc4" providerId="LiveId" clId="{C40827D7-520E-43D1-A38C-DBAA842302F9}" dt="2021-11-08T15:55:40.207" v="2047" actId="692"/>
          <ac:cxnSpMkLst>
            <pc:docMk/>
            <pc:sldMk cId="769512497" sldId="740"/>
            <ac:cxnSpMk id="7" creationId="{D68C591E-B1EC-4836-95D0-EDBC7849251F}"/>
          </ac:cxnSpMkLst>
        </pc:cxnChg>
        <pc:cxnChg chg="add mod">
          <ac:chgData name="Cristian Chilipirea" userId="34ab170da5908fc4" providerId="LiveId" clId="{C40827D7-520E-43D1-A38C-DBAA842302F9}" dt="2021-11-08T15:55:47.114" v="2049" actId="1076"/>
          <ac:cxnSpMkLst>
            <pc:docMk/>
            <pc:sldMk cId="769512497" sldId="740"/>
            <ac:cxnSpMk id="8" creationId="{FE65597D-B5C4-4F12-8C57-66AD27C23B95}"/>
          </ac:cxnSpMkLst>
        </pc:cxnChg>
        <pc:cxnChg chg="add mod">
          <ac:chgData name="Cristian Chilipirea" userId="34ab170da5908fc4" providerId="LiveId" clId="{C40827D7-520E-43D1-A38C-DBAA842302F9}" dt="2021-11-08T15:55:51.166" v="2051" actId="1076"/>
          <ac:cxnSpMkLst>
            <pc:docMk/>
            <pc:sldMk cId="769512497" sldId="740"/>
            <ac:cxnSpMk id="9" creationId="{9774EA58-C970-49CF-8364-406910DB8415}"/>
          </ac:cxnSpMkLst>
        </pc:cxnChg>
        <pc:cxnChg chg="add mod">
          <ac:chgData name="Cristian Chilipirea" userId="34ab170da5908fc4" providerId="LiveId" clId="{C40827D7-520E-43D1-A38C-DBAA842302F9}" dt="2021-11-08T15:56:33.642" v="2056" actId="14100"/>
          <ac:cxnSpMkLst>
            <pc:docMk/>
            <pc:sldMk cId="769512497" sldId="740"/>
            <ac:cxnSpMk id="10" creationId="{676B5589-8B54-4B84-8269-0FA6D9DF6C56}"/>
          </ac:cxnSpMkLst>
        </pc:cxnChg>
        <pc:cxnChg chg="add mod">
          <ac:chgData name="Cristian Chilipirea" userId="34ab170da5908fc4" providerId="LiveId" clId="{C40827D7-520E-43D1-A38C-DBAA842302F9}" dt="2021-11-08T15:56:38.596" v="2057" actId="571"/>
          <ac:cxnSpMkLst>
            <pc:docMk/>
            <pc:sldMk cId="769512497" sldId="740"/>
            <ac:cxnSpMk id="14" creationId="{133B21C7-9D6B-4D25-8C6F-5CEA89149514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536735485" sldId="740"/>
        </pc:sldMkLst>
      </pc:sldChg>
      <pc:sldChg chg="modSp add mod">
        <pc:chgData name="Cristian Chilipirea" userId="34ab170da5908fc4" providerId="LiveId" clId="{C40827D7-520E-43D1-A38C-DBAA842302F9}" dt="2021-11-08T15:57:37.352" v="2076" actId="207"/>
        <pc:sldMkLst>
          <pc:docMk/>
          <pc:sldMk cId="880945599" sldId="741"/>
        </pc:sldMkLst>
        <pc:spChg chg="mod">
          <ac:chgData name="Cristian Chilipirea" userId="34ab170da5908fc4" providerId="LiveId" clId="{C40827D7-520E-43D1-A38C-DBAA842302F9}" dt="2021-11-08T15:57:37.352" v="2076" actId="207"/>
          <ac:spMkLst>
            <pc:docMk/>
            <pc:sldMk cId="880945599" sldId="741"/>
            <ac:spMk id="3" creationId="{6562F17A-1FAD-4FC0-8A33-D76B8F03439C}"/>
          </ac:spMkLst>
        </pc:spChg>
        <pc:cxnChg chg="mod">
          <ac:chgData name="Cristian Chilipirea" userId="34ab170da5908fc4" providerId="LiveId" clId="{C40827D7-520E-43D1-A38C-DBAA842302F9}" dt="2021-11-08T15:56:54.059" v="2064" actId="14100"/>
          <ac:cxnSpMkLst>
            <pc:docMk/>
            <pc:sldMk cId="880945599" sldId="741"/>
            <ac:cxnSpMk id="7" creationId="{D68C591E-B1EC-4836-95D0-EDBC7849251F}"/>
          </ac:cxnSpMkLst>
        </pc:cxnChg>
        <pc:cxnChg chg="mod">
          <ac:chgData name="Cristian Chilipirea" userId="34ab170da5908fc4" providerId="LiveId" clId="{C40827D7-520E-43D1-A38C-DBAA842302F9}" dt="2021-11-08T15:57:06.002" v="2068" actId="14100"/>
          <ac:cxnSpMkLst>
            <pc:docMk/>
            <pc:sldMk cId="880945599" sldId="741"/>
            <ac:cxnSpMk id="8" creationId="{FE65597D-B5C4-4F12-8C57-66AD27C23B95}"/>
          </ac:cxnSpMkLst>
        </pc:cxnChg>
        <pc:cxnChg chg="mod">
          <ac:chgData name="Cristian Chilipirea" userId="34ab170da5908fc4" providerId="LiveId" clId="{C40827D7-520E-43D1-A38C-DBAA842302F9}" dt="2021-11-08T15:57:15.072" v="2071" actId="14100"/>
          <ac:cxnSpMkLst>
            <pc:docMk/>
            <pc:sldMk cId="880945599" sldId="741"/>
            <ac:cxnSpMk id="9" creationId="{9774EA58-C970-49CF-8364-406910DB8415}"/>
          </ac:cxnSpMkLst>
        </pc:cxnChg>
        <pc:cxnChg chg="mod">
          <ac:chgData name="Cristian Chilipirea" userId="34ab170da5908fc4" providerId="LiveId" clId="{C40827D7-520E-43D1-A38C-DBAA842302F9}" dt="2021-11-08T15:57:20.590" v="2073" actId="14100"/>
          <ac:cxnSpMkLst>
            <pc:docMk/>
            <pc:sldMk cId="880945599" sldId="741"/>
            <ac:cxnSpMk id="10" creationId="{676B5589-8B54-4B84-8269-0FA6D9DF6C56}"/>
          </ac:cxnSpMkLst>
        </pc:cxnChg>
        <pc:cxnChg chg="mod">
          <ac:chgData name="Cristian Chilipirea" userId="34ab170da5908fc4" providerId="LiveId" clId="{C40827D7-520E-43D1-A38C-DBAA842302F9}" dt="2021-11-08T15:57:26.450" v="2075" actId="14100"/>
          <ac:cxnSpMkLst>
            <pc:docMk/>
            <pc:sldMk cId="880945599" sldId="741"/>
            <ac:cxnSpMk id="14" creationId="{133B21C7-9D6B-4D25-8C6F-5CEA89149514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77482258" sldId="74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32382968" sldId="74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149605992" sldId="74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97914536" sldId="74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175927221" sldId="74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24601119" sldId="74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07161639" sldId="74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99069376" sldId="74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660632177" sldId="74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04019950" sldId="75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16141931" sldId="75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7461845" sldId="75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86820280" sldId="75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817520184" sldId="75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26301798" sldId="75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7062036" sldId="75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16765560" sldId="75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989270098" sldId="75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265482735" sldId="75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88097980" sldId="76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65026191" sldId="76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5521958" sldId="76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01933608" sldId="76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629805878" sldId="76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56196331" sldId="76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292283602" sldId="76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65331451" sldId="76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63672065" sldId="76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91276657" sldId="77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67374159" sldId="77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41744552" sldId="77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42151927" sldId="77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03626076" sldId="77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93967515" sldId="775"/>
        </pc:sldMkLst>
      </pc:sldChg>
      <pc:sldMasterChg chg="delSldLayout">
        <pc:chgData name="Cristian Chilipirea" userId="34ab170da5908fc4" providerId="LiveId" clId="{C40827D7-520E-43D1-A38C-DBAA842302F9}" dt="2021-11-07T12:13:57.818" v="19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556554572" sldId="2147483660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804756228" sldId="2147483661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00739939" sldId="2147483662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608361714" sldId="2147483663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608084803" sldId="2147483664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4152695857" sldId="2147483665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297791732" sldId="2147483666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845631959" sldId="2147483667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837429348" sldId="2147483668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67620716" sldId="2147483669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083405180" sldId="2147483670"/>
          </pc:sldLayoutMkLst>
        </pc:sldLayoutChg>
      </pc:sldMaster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2521351A-FE09-4D61-9EB1-911161C61F51}"/>
    <pc:docChg chg="undo custSel addSld delSld modSld">
      <pc:chgData name="Cristian Chilipirea" userId="34ab170da5908fc4" providerId="LiveId" clId="{2521351A-FE09-4D61-9EB1-911161C61F51}" dt="2021-10-18T19:10:03.299" v="397" actId="478"/>
      <pc:docMkLst>
        <pc:docMk/>
      </pc:docMkLst>
      <pc:sldChg chg="modSp mod">
        <pc:chgData name="Cristian Chilipirea" userId="34ab170da5908fc4" providerId="LiveId" clId="{2521351A-FE09-4D61-9EB1-911161C61F51}" dt="2021-10-18T18:52:27.480" v="31" actId="20577"/>
        <pc:sldMkLst>
          <pc:docMk/>
          <pc:sldMk cId="736295071" sldId="256"/>
        </pc:sldMkLst>
        <pc:spChg chg="mod">
          <ac:chgData name="Cristian Chilipirea" userId="34ab170da5908fc4" providerId="LiveId" clId="{2521351A-FE09-4D61-9EB1-911161C61F51}" dt="2021-10-18T18:52:27.480" v="3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1.455" v="320" actId="478"/>
        <pc:sldMkLst>
          <pc:docMk/>
          <pc:sldMk cId="3711501159" sldId="26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2" creationId="{C0492F1B-87EF-45EB-917D-D500E518BFDB}"/>
          </ac:spMkLst>
        </pc:spChg>
        <pc:spChg chg="add del mod ord">
          <ac:chgData name="Cristian Chilipirea" userId="34ab170da5908fc4" providerId="LiveId" clId="{2521351A-FE09-4D61-9EB1-911161C61F51}" dt="2021-10-18T19:05:51.455" v="320" actId="478"/>
          <ac:spMkLst>
            <pc:docMk/>
            <pc:sldMk cId="3711501159" sldId="265"/>
            <ac:spMk id="4" creationId="{575DDE22-E6F0-42FC-A81A-B6F5B36D9F6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1936063" sldId="266"/>
        </pc:sldMkLst>
      </pc:sldChg>
      <pc:sldChg chg="addSp delSp modSp add mod modClrScheme chgLayout">
        <pc:chgData name="Cristian Chilipirea" userId="34ab170da5908fc4" providerId="LiveId" clId="{2521351A-FE09-4D61-9EB1-911161C61F51}" dt="2021-10-18T19:05:54.335" v="321" actId="478"/>
        <pc:sldMkLst>
          <pc:docMk/>
          <pc:sldMk cId="4060141615" sldId="26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4" creationId="{A63AB3B5-D962-462C-9621-5BF9F042A341}"/>
          </ac:spMkLst>
        </pc:spChg>
        <pc:spChg chg="add del mod ord">
          <ac:chgData name="Cristian Chilipirea" userId="34ab170da5908fc4" providerId="LiveId" clId="{2521351A-FE09-4D61-9EB1-911161C61F51}" dt="2021-10-18T19:05:54.335" v="321" actId="478"/>
          <ac:spMkLst>
            <pc:docMk/>
            <pc:sldMk cId="4060141615" sldId="266"/>
            <ac:spMk id="7" creationId="{13F04602-DDD7-4BF6-A615-89393BC5B32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24823294" sldId="26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5.939" v="325" actId="478"/>
        <pc:sldMkLst>
          <pc:docMk/>
          <pc:sldMk cId="3613156644" sldId="2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2" creationId="{200D34F4-FC75-4625-BF7D-F8F88485E03D}"/>
          </ac:spMkLst>
        </pc:spChg>
        <pc:spChg chg="add del mod ord">
          <ac:chgData name="Cristian Chilipirea" userId="34ab170da5908fc4" providerId="LiveId" clId="{2521351A-FE09-4D61-9EB1-911161C61F51}" dt="2021-10-18T19:06:05.939" v="325" actId="478"/>
          <ac:spMkLst>
            <pc:docMk/>
            <pc:sldMk cId="3613156644" sldId="267"/>
            <ac:spMk id="3" creationId="{1CB6935D-5B38-458A-9E7A-8998D365914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6.455" v="322" actId="478"/>
        <pc:sldMkLst>
          <pc:docMk/>
          <pc:sldMk cId="1107452404" sldId="2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2" creationId="{DEDFABAD-AEB1-4631-9B22-A5144083590F}"/>
          </ac:spMkLst>
        </pc:spChg>
        <pc:spChg chg="add del mod ord">
          <ac:chgData name="Cristian Chilipirea" userId="34ab170da5908fc4" providerId="LiveId" clId="{2521351A-FE09-4D61-9EB1-911161C61F51}" dt="2021-10-18T19:05:56.455" v="322" actId="478"/>
          <ac:spMkLst>
            <pc:docMk/>
            <pc:sldMk cId="1107452404" sldId="268"/>
            <ac:spMk id="4" creationId="{AE5ACF5C-B599-49AA-ACEE-EDBD872469C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10417660" sldId="2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4182113" sldId="26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0.147" v="323" actId="478"/>
        <pc:sldMkLst>
          <pc:docMk/>
          <pc:sldMk cId="3681136299" sldId="2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2" creationId="{735CB427-C9EC-4CB8-9D3B-F05034CAC78A}"/>
          </ac:spMkLst>
        </pc:spChg>
        <pc:spChg chg="add del mod ord">
          <ac:chgData name="Cristian Chilipirea" userId="34ab170da5908fc4" providerId="LiveId" clId="{2521351A-FE09-4D61-9EB1-911161C61F51}" dt="2021-10-18T19:06:00.147" v="323" actId="478"/>
          <ac:spMkLst>
            <pc:docMk/>
            <pc:sldMk cId="3681136299" sldId="269"/>
            <ac:spMk id="4" creationId="{838EA664-FBA5-4BE2-A735-1C2F12649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187237" sldId="270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9.347" v="326" actId="478"/>
        <pc:sldMkLst>
          <pc:docMk/>
          <pc:sldMk cId="4120009218" sldId="27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4" creationId="{E33CE883-173A-4A2D-82C1-76D7EFB3FA40}"/>
          </ac:spMkLst>
        </pc:spChg>
        <pc:spChg chg="add del mod ord">
          <ac:chgData name="Cristian Chilipirea" userId="34ab170da5908fc4" providerId="LiveId" clId="{2521351A-FE09-4D61-9EB1-911161C61F51}" dt="2021-10-18T19:06:09.347" v="326" actId="478"/>
          <ac:spMkLst>
            <pc:docMk/>
            <pc:sldMk cId="4120009218" sldId="270"/>
            <ac:spMk id="6" creationId="{8B2A5D9B-45A2-41FC-A8B5-BDC56887844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2213275" sldId="271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6.020" v="328" actId="478"/>
        <pc:sldMkLst>
          <pc:docMk/>
          <pc:sldMk cId="2285819718" sldId="2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2" creationId="{71205375-E2E0-43EF-B374-523D4CE914C5}"/>
          </ac:spMkLst>
        </pc:spChg>
        <pc:spChg chg="add del mod ord">
          <ac:chgData name="Cristian Chilipirea" userId="34ab170da5908fc4" providerId="LiveId" clId="{2521351A-FE09-4D61-9EB1-911161C61F51}" dt="2021-10-18T19:06:16.020" v="328" actId="478"/>
          <ac:spMkLst>
            <pc:docMk/>
            <pc:sldMk cId="2285819718" sldId="271"/>
            <ac:spMk id="7" creationId="{54BD4C7D-2C84-4967-88B8-4EB948D6588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622311" sldId="272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8.732" v="329" actId="478"/>
        <pc:sldMkLst>
          <pc:docMk/>
          <pc:sldMk cId="432303333" sldId="2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2" creationId="{1D56551E-BADC-466F-BA1A-3EF0029C8F03}"/>
          </ac:spMkLst>
        </pc:spChg>
        <pc:spChg chg="add del mod ord">
          <ac:chgData name="Cristian Chilipirea" userId="34ab170da5908fc4" providerId="LiveId" clId="{2521351A-FE09-4D61-9EB1-911161C61F51}" dt="2021-10-18T19:06:18.732" v="329" actId="478"/>
          <ac:spMkLst>
            <pc:docMk/>
            <pc:sldMk cId="432303333" sldId="272"/>
            <ac:spMk id="4" creationId="{EA01EC57-DD9E-410E-84DD-E737242F4A5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33.840" v="334" actId="478"/>
        <pc:sldMkLst>
          <pc:docMk/>
          <pc:sldMk cId="2270739824" sldId="2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2" creationId="{7F54FB69-B398-4179-A0DC-70082F930CC1}"/>
          </ac:spMkLst>
        </pc:spChg>
        <pc:spChg chg="add del mod ord">
          <ac:chgData name="Cristian Chilipirea" userId="34ab170da5908fc4" providerId="LiveId" clId="{2521351A-FE09-4D61-9EB1-911161C61F51}" dt="2021-10-18T19:06:33.840" v="334" actId="478"/>
          <ac:spMkLst>
            <pc:docMk/>
            <pc:sldMk cId="2270739824" sldId="273"/>
            <ac:spMk id="4" creationId="{E333B431-6ACF-4FDD-894A-7781A5CB513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39565847" sldId="273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7.324" v="335" actId="478"/>
        <pc:sldMkLst>
          <pc:docMk/>
          <pc:sldMk cId="1272350980" sldId="2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2" creationId="{9F93040E-5A11-4C6B-BB43-2A38293F5747}"/>
          </ac:spMkLst>
        </pc:spChg>
        <pc:spChg chg="add del mod ord">
          <ac:chgData name="Cristian Chilipirea" userId="34ab170da5908fc4" providerId="LiveId" clId="{2521351A-FE09-4D61-9EB1-911161C61F51}" dt="2021-10-18T19:06:37.324" v="335" actId="478"/>
          <ac:spMkLst>
            <pc:docMk/>
            <pc:sldMk cId="1272350980" sldId="274"/>
            <ac:spMk id="3" creationId="{C8DF14E9-93F5-460B-81C1-98A9A15FD3C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6500507" sldId="274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2.584" v="336" actId="478"/>
        <pc:sldMkLst>
          <pc:docMk/>
          <pc:sldMk cId="2041594621" sldId="2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2" creationId="{9A838B52-7000-4595-BB9C-E32DBC422246}"/>
          </ac:spMkLst>
        </pc:spChg>
        <pc:spChg chg="add del mod ord">
          <ac:chgData name="Cristian Chilipirea" userId="34ab170da5908fc4" providerId="LiveId" clId="{2521351A-FE09-4D61-9EB1-911161C61F51}" dt="2021-10-18T19:06:42.584" v="336" actId="478"/>
          <ac:spMkLst>
            <pc:docMk/>
            <pc:sldMk cId="2041594621" sldId="275"/>
            <ac:spMk id="3" creationId="{8EEF9553-686F-48CB-811D-2011D68F0C1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18038314" sldId="275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2.647" v="330" actId="478"/>
        <pc:sldMkLst>
          <pc:docMk/>
          <pc:sldMk cId="1664608324" sldId="2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4" creationId="{C8171BF5-9F25-48E8-9298-9613C96D53BA}"/>
          </ac:spMkLst>
        </pc:spChg>
        <pc:spChg chg="add del mod ord">
          <ac:chgData name="Cristian Chilipirea" userId="34ab170da5908fc4" providerId="LiveId" clId="{2521351A-FE09-4D61-9EB1-911161C61F51}" dt="2021-10-18T19:06:22.647" v="330" actId="478"/>
          <ac:spMkLst>
            <pc:docMk/>
            <pc:sldMk cId="1664608324" sldId="276"/>
            <ac:spMk id="6" creationId="{7FB271A4-72B4-4FFE-8DE6-4B394C51F0E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1731681" sldId="2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7219459" sldId="27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0.647" v="333" actId="478"/>
        <pc:sldMkLst>
          <pc:docMk/>
          <pc:sldMk cId="1054172847" sldId="2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4" creationId="{8C57A857-EE21-4B42-925C-3492393B4BBE}"/>
          </ac:spMkLst>
        </pc:spChg>
        <pc:spChg chg="add del mod ord">
          <ac:chgData name="Cristian Chilipirea" userId="34ab170da5908fc4" providerId="LiveId" clId="{2521351A-FE09-4D61-9EB1-911161C61F51}" dt="2021-10-18T19:06:30.647" v="333" actId="478"/>
          <ac:spMkLst>
            <pc:docMk/>
            <pc:sldMk cId="1054172847" sldId="277"/>
            <ac:spMk id="6" creationId="{0ED1F854-9935-4EB7-89AB-D3035F4A2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8684844" sldId="278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4.935" v="331" actId="478"/>
        <pc:sldMkLst>
          <pc:docMk/>
          <pc:sldMk cId="3660007967" sldId="2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4" creationId="{3F808EF1-59C1-4308-9732-5FE4BF91EE0A}"/>
          </ac:spMkLst>
        </pc:spChg>
        <pc:spChg chg="add del mod ord">
          <ac:chgData name="Cristian Chilipirea" userId="34ab170da5908fc4" providerId="LiveId" clId="{2521351A-FE09-4D61-9EB1-911161C61F51}" dt="2021-10-18T19:06:24.935" v="331" actId="478"/>
          <ac:spMkLst>
            <pc:docMk/>
            <pc:sldMk cId="3660007967" sldId="278"/>
            <ac:spMk id="6" creationId="{2530C6E9-4795-4CED-96B2-657A96B668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54362939" sldId="27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4.948" v="337" actId="478"/>
        <pc:sldMkLst>
          <pc:docMk/>
          <pc:sldMk cId="3583330950" sldId="2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4" creationId="{EA2C211F-1604-470F-A556-D0F4D806F4E8}"/>
          </ac:spMkLst>
        </pc:spChg>
        <pc:spChg chg="add del mod ord">
          <ac:chgData name="Cristian Chilipirea" userId="34ab170da5908fc4" providerId="LiveId" clId="{2521351A-FE09-4D61-9EB1-911161C61F51}" dt="2021-10-18T19:06:44.948" v="337" actId="478"/>
          <ac:spMkLst>
            <pc:docMk/>
            <pc:sldMk cId="3583330950" sldId="279"/>
            <ac:spMk id="6" creationId="{7B476420-E642-4CE1-A87B-06FF18AC9E3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85238357" sldId="2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97006857" sldId="2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82673609" sldId="2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73056092" sldId="2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7090702" sldId="284"/>
        </pc:sldMkLst>
      </pc:sldChg>
      <pc:sldChg chg="addSp delSp modSp add mod modClrScheme chgLayout">
        <pc:chgData name="Cristian Chilipirea" userId="34ab170da5908fc4" providerId="LiveId" clId="{2521351A-FE09-4D61-9EB1-911161C61F51}" dt="2021-10-18T19:07:15.437" v="346" actId="14100"/>
        <pc:sldMkLst>
          <pc:docMk/>
          <pc:sldMk cId="4179478191" sldId="5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79478191" sldId="502"/>
            <ac:spMk id="3" creationId="{FC721615-ABE6-4217-B58E-CAE3957A0835}"/>
          </ac:spMkLst>
        </pc:spChg>
        <pc:spChg chg="add del mod ord">
          <ac:chgData name="Cristian Chilipirea" userId="34ab170da5908fc4" providerId="LiveId" clId="{2521351A-FE09-4D61-9EB1-911161C61F51}" dt="2021-10-18T19:07:09.899" v="345" actId="478"/>
          <ac:spMkLst>
            <pc:docMk/>
            <pc:sldMk cId="4179478191" sldId="502"/>
            <ac:spMk id="6" creationId="{161E0C95-F803-4AA6-8E74-24C61C31FB0D}"/>
          </ac:spMkLst>
        </pc:spChg>
        <pc:spChg chg="mod ord">
          <ac:chgData name="Cristian Chilipirea" userId="34ab170da5908fc4" providerId="LiveId" clId="{2521351A-FE09-4D61-9EB1-911161C61F51}" dt="2021-10-18T19:07:15.437" v="346" actId="14100"/>
          <ac:spMkLst>
            <pc:docMk/>
            <pc:sldMk cId="4179478191" sldId="50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19.531" v="347" actId="478"/>
        <pc:sldMkLst>
          <pc:docMk/>
          <pc:sldMk cId="4218951105" sldId="5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2" creationId="{FF622A4C-FD0D-4BA6-8EFD-BB5CFEF6AB9F}"/>
          </ac:spMkLst>
        </pc:spChg>
        <pc:spChg chg="add del mod ord">
          <ac:chgData name="Cristian Chilipirea" userId="34ab170da5908fc4" providerId="LiveId" clId="{2521351A-FE09-4D61-9EB1-911161C61F51}" dt="2021-10-18T19:07:19.531" v="347" actId="478"/>
          <ac:spMkLst>
            <pc:docMk/>
            <pc:sldMk cId="4218951105" sldId="503"/>
            <ac:spMk id="3" creationId="{BC98D160-97D5-405D-9CD5-5FC70E04B7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2.039" v="348" actId="478"/>
        <pc:sldMkLst>
          <pc:docMk/>
          <pc:sldMk cId="1318551832" sldId="5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2" creationId="{15A13309-39D0-43C0-9E06-2FC403EF6FDF}"/>
          </ac:spMkLst>
        </pc:spChg>
        <pc:spChg chg="add del mod ord">
          <ac:chgData name="Cristian Chilipirea" userId="34ab170da5908fc4" providerId="LiveId" clId="{2521351A-FE09-4D61-9EB1-911161C61F51}" dt="2021-10-18T19:07:22.039" v="348" actId="478"/>
          <ac:spMkLst>
            <pc:docMk/>
            <pc:sldMk cId="1318551832" sldId="504"/>
            <ac:spMk id="3" creationId="{A1CE063D-A2F6-42C0-9A23-EEF25E2454D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0.999" v="351" actId="478"/>
        <pc:sldMkLst>
          <pc:docMk/>
          <pc:sldMk cId="3954935263" sldId="5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2" creationId="{BDB2208D-170E-4BD4-9C29-E8BA71CBE6CD}"/>
          </ac:spMkLst>
        </pc:spChg>
        <pc:spChg chg="add del mod ord">
          <ac:chgData name="Cristian Chilipirea" userId="34ab170da5908fc4" providerId="LiveId" clId="{2521351A-FE09-4D61-9EB1-911161C61F51}" dt="2021-10-18T19:07:30.999" v="351" actId="478"/>
          <ac:spMkLst>
            <pc:docMk/>
            <pc:sldMk cId="3954935263" sldId="506"/>
            <ac:spMk id="3" creationId="{8BF45F3D-3E97-42EF-B5F8-7AC0F4CDAC6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4.527" v="352" actId="478"/>
        <pc:sldMkLst>
          <pc:docMk/>
          <pc:sldMk cId="2243301819" sldId="5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2" creationId="{CEEC7E92-53F5-4A5D-B9B0-540236FE659D}"/>
          </ac:spMkLst>
        </pc:spChg>
        <pc:spChg chg="add del mod ord">
          <ac:chgData name="Cristian Chilipirea" userId="34ab170da5908fc4" providerId="LiveId" clId="{2521351A-FE09-4D61-9EB1-911161C61F51}" dt="2021-10-18T19:07:34.527" v="352" actId="478"/>
          <ac:spMkLst>
            <pc:docMk/>
            <pc:sldMk cId="2243301819" sldId="507"/>
            <ac:spMk id="3" creationId="{8CF7B3A8-6AD2-45F4-A3F1-E91E50EB743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6.509" v="353" actId="478"/>
        <pc:sldMkLst>
          <pc:docMk/>
          <pc:sldMk cId="2538225952" sldId="5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2" creationId="{5F57E1F1-EBFC-4EC2-8675-2747FA74805F}"/>
          </ac:spMkLst>
        </pc:spChg>
        <pc:spChg chg="add del mod ord">
          <ac:chgData name="Cristian Chilipirea" userId="34ab170da5908fc4" providerId="LiveId" clId="{2521351A-FE09-4D61-9EB1-911161C61F51}" dt="2021-10-18T19:07:36.509" v="353" actId="478"/>
          <ac:spMkLst>
            <pc:docMk/>
            <pc:sldMk cId="2538225952" sldId="508"/>
            <ac:spMk id="3" creationId="{6B4539C6-12F3-4845-8CCB-94D113FE618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9.103" v="354" actId="478"/>
        <pc:sldMkLst>
          <pc:docMk/>
          <pc:sldMk cId="4237159065" sldId="5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2" creationId="{F20034B2-543E-47CE-9761-2AD9B63AD993}"/>
          </ac:spMkLst>
        </pc:spChg>
        <pc:spChg chg="add del mod ord">
          <ac:chgData name="Cristian Chilipirea" userId="34ab170da5908fc4" providerId="LiveId" clId="{2521351A-FE09-4D61-9EB1-911161C61F51}" dt="2021-10-18T19:07:39.103" v="354" actId="478"/>
          <ac:spMkLst>
            <pc:docMk/>
            <pc:sldMk cId="4237159065" sldId="509"/>
            <ac:spMk id="3" creationId="{2D481799-4E5B-46AB-A3DC-F9C5CBA9BEE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2.184" v="355" actId="478"/>
        <pc:sldMkLst>
          <pc:docMk/>
          <pc:sldMk cId="692650189" sldId="5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2" creationId="{D6F3389D-5B60-422D-BC06-AB9EFE80AE14}"/>
          </ac:spMkLst>
        </pc:spChg>
        <pc:spChg chg="add del mod ord">
          <ac:chgData name="Cristian Chilipirea" userId="34ab170da5908fc4" providerId="LiveId" clId="{2521351A-FE09-4D61-9EB1-911161C61F51}" dt="2021-10-18T19:07:42.184" v="355" actId="478"/>
          <ac:spMkLst>
            <pc:docMk/>
            <pc:sldMk cId="692650189" sldId="510"/>
            <ac:spMk id="3" creationId="{AF263166-7C18-427C-A8C2-9F356C25128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4.632" v="356" actId="478"/>
        <pc:sldMkLst>
          <pc:docMk/>
          <pc:sldMk cId="300928251" sldId="5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2" creationId="{CC4FEF23-DCE2-4D11-AF7B-CCC943C9080A}"/>
          </ac:spMkLst>
        </pc:spChg>
        <pc:spChg chg="add del mod ord">
          <ac:chgData name="Cristian Chilipirea" userId="34ab170da5908fc4" providerId="LiveId" clId="{2521351A-FE09-4D61-9EB1-911161C61F51}" dt="2021-10-18T19:07:44.632" v="356" actId="478"/>
          <ac:spMkLst>
            <pc:docMk/>
            <pc:sldMk cId="300928251" sldId="511"/>
            <ac:spMk id="3" creationId="{5744E5EC-DA74-49B8-BD64-14A7B9D37D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8.200" v="357" actId="478"/>
        <pc:sldMkLst>
          <pc:docMk/>
          <pc:sldMk cId="69802624" sldId="5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2" creationId="{5B992736-CFEE-48D6-962C-ABA830547484}"/>
          </ac:spMkLst>
        </pc:spChg>
        <pc:spChg chg="add del mod ord">
          <ac:chgData name="Cristian Chilipirea" userId="34ab170da5908fc4" providerId="LiveId" clId="{2521351A-FE09-4D61-9EB1-911161C61F51}" dt="2021-10-18T19:07:48.200" v="357" actId="478"/>
          <ac:spMkLst>
            <pc:docMk/>
            <pc:sldMk cId="69802624" sldId="512"/>
            <ac:spMk id="4" creationId="{4FE91BD3-BC54-4591-9F31-CA3767511F8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0.439" v="358" actId="478"/>
        <pc:sldMkLst>
          <pc:docMk/>
          <pc:sldMk cId="3829719932" sldId="5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2" creationId="{494970A8-1A7D-46B3-A684-A1E42471FC38}"/>
          </ac:spMkLst>
        </pc:spChg>
        <pc:spChg chg="add del mod ord">
          <ac:chgData name="Cristian Chilipirea" userId="34ab170da5908fc4" providerId="LiveId" clId="{2521351A-FE09-4D61-9EB1-911161C61F51}" dt="2021-10-18T19:07:50.439" v="358" actId="478"/>
          <ac:spMkLst>
            <pc:docMk/>
            <pc:sldMk cId="3829719932" sldId="513"/>
            <ac:spMk id="4" creationId="{1684C85A-C9C3-4230-AD27-FDA79498FBF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685442" sldId="5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8368127" sldId="5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19740296" sldId="5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2810347" sldId="5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5902090" sldId="5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91159766" sldId="5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18154173" sldId="5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85012145" sldId="5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226270" sldId="5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8451430" sldId="5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15854694" sldId="5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2578926" sldId="5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06652890" sldId="5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3233348" sldId="5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58647085" sldId="5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19317344" sldId="5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9234684" sldId="5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2566298" sldId="5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7641279" sldId="5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66949720" sldId="5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03101277" sldId="5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81668153" sldId="5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07382031" sldId="5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68994498" sldId="5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77296145" sldId="5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77411385" sldId="5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45634745" sldId="5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8338232" sldId="5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41687133" sldId="5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52800911" sldId="5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13867516" sldId="5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96687691" sldId="5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551694" sldId="5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40455392" sldId="5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04568210" sldId="5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44747525" sldId="5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29519859" sldId="5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4982308" sldId="5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38753181" sldId="5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6377157" sldId="5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9049725" sldId="5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57188932" sldId="5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57825635" sldId="5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62494286" sldId="5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8492379" sldId="5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18629561" sldId="5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57409372" sldId="5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2255895" sldId="6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39200228" sldId="60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2501450" sldId="60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7298923" sldId="6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63012813" sldId="60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224354" sldId="6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54594501" sldId="60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1665879" sldId="60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92059767" sldId="60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53373996" sldId="60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9251862" sldId="61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01622032" sldId="61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72997639" sldId="61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9564760" sldId="61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0094065" sldId="61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98904006" sldId="61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6940372" sldId="61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39260797" sldId="61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7050214" sldId="61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02396881" sldId="61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3254241" sldId="6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93112902" sldId="62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91667173" sldId="62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71055158" sldId="62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35402042" sldId="62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30536616" sldId="6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92089267" sldId="62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7519186" sldId="62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75865016" sldId="62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9722945" sldId="62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5877145" sldId="63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56760796" sldId="63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6894308" sldId="63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1823746" sldId="63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6013976" sldId="63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91572566" sldId="63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07977974" sldId="63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4714365" sldId="63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549265" sldId="63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2702447" sldId="63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16506964" sldId="64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77312676" sldId="64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1683900" sldId="64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80444410" sldId="64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45893947" sldId="64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59295034" sldId="64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016729" sldId="64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45528660" sldId="64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8886458" sldId="64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3523598" sldId="64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9544321" sldId="65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0564615" sldId="65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7569966" sldId="65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37676578" sldId="65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77472531" sldId="65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43839531" sldId="6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20760723" sldId="6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54542582" sldId="6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33686599" sldId="6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4936037" sldId="6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12352938" sldId="6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2073219" sldId="6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33870481" sldId="6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75269318" sldId="6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07539060" sldId="6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826584" sldId="6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8099287" sldId="6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4253484" sldId="6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23350196" sldId="6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0037522" sldId="6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69872126" sldId="6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50148514" sldId="6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6031737" sldId="6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61937931" sldId="6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26103853" sldId="6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73405892" sldId="6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37309573" sldId="6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27839880" sldId="6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1391524" sldId="6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949125" sldId="6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12079816" sldId="6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32789114" sldId="6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76512754" sldId="6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0368841" sldId="6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2920234" sldId="6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60171266" sldId="6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4788108" sldId="6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28614115" sldId="6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33256993" sldId="6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40864112" sldId="6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45149107" sldId="6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38004486" sldId="6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8340280" sldId="6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7700765" sldId="6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4672191" sldId="6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1405071" sldId="6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811220" sldId="6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318266" sldId="6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56273675" sldId="6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3016918" sldId="6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67465942" sldId="7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4152082" sldId="701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36830689" sldId="7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2" creationId="{1B75508B-D4D5-4256-BDF4-4628F59BFEB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3" creationId="{1498FE73-A260-4A27-908F-0F7C0339E10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5" creationId="{335C8C72-D03E-49E1-A855-F7FF97EAEB1E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79699204" sldId="702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202504594" sldId="7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2" creationId="{B850AE59-E135-4755-9219-EA371E8250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3" creationId="{83837A38-16FA-4EF1-8B80-7633B783391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5" creationId="{E7C8D206-A35D-4077-8CB4-187B17D3669C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8192844" sldId="7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13689986" sldId="704"/>
        </pc:sldMkLst>
      </pc:sldChg>
      <pc:sldChg chg="addSp delSp modSp add mod modClrScheme chgLayout">
        <pc:chgData name="Cristian Chilipirea" userId="34ab170da5908fc4" providerId="LiveId" clId="{2521351A-FE09-4D61-9EB1-911161C61F51}" dt="2021-10-18T19:03:14.247" v="297" actId="478"/>
        <pc:sldMkLst>
          <pc:docMk/>
          <pc:sldMk cId="3668110193" sldId="7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2" creationId="{F1EBC1A2-E6FC-4901-97B8-0F3E53ADF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3" creationId="{8CDD1256-2522-48AC-A7BB-63FAE1D400F9}"/>
          </ac:spMkLst>
        </pc:spChg>
        <pc:spChg chg="add del mod ord">
          <ac:chgData name="Cristian Chilipirea" userId="34ab170da5908fc4" providerId="LiveId" clId="{2521351A-FE09-4D61-9EB1-911161C61F51}" dt="2021-10-18T19:03:14.247" v="297" actId="478"/>
          <ac:spMkLst>
            <pc:docMk/>
            <pc:sldMk cId="3668110193" sldId="704"/>
            <ac:spMk id="5" creationId="{B340843E-5BCE-43B0-804E-F28780EF64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5.119" v="303" actId="478"/>
        <pc:sldMkLst>
          <pc:docMk/>
          <pc:sldMk cId="1029215833" sldId="7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3" creationId="{40309900-2D98-4D5B-AF51-86588C4F0A7D}"/>
          </ac:spMkLst>
        </pc:spChg>
        <pc:spChg chg="add del mod ord">
          <ac:chgData name="Cristian Chilipirea" userId="34ab170da5908fc4" providerId="LiveId" clId="{2521351A-FE09-4D61-9EB1-911161C61F51}" dt="2021-10-18T19:03:55.119" v="303" actId="478"/>
          <ac:spMkLst>
            <pc:docMk/>
            <pc:sldMk cId="1029215833" sldId="705"/>
            <ac:spMk id="5" creationId="{6200EB75-9C01-4FCA-A622-6762202969F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52648713" sldId="7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6236563" sldId="706"/>
        </pc:sldMkLst>
      </pc:sldChg>
      <pc:sldChg chg="addSp delSp modSp add mod modClrScheme chgLayout">
        <pc:chgData name="Cristian Chilipirea" userId="34ab170da5908fc4" providerId="LiveId" clId="{2521351A-FE09-4D61-9EB1-911161C61F51}" dt="2021-10-18T19:03:46.989" v="301" actId="113"/>
        <pc:sldMkLst>
          <pc:docMk/>
          <pc:sldMk cId="3075427435" sldId="7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6" creationId="{961C72A2-66E3-48BD-969C-70616C483AE4}"/>
          </ac:spMkLst>
        </pc:spChg>
        <pc:spChg chg="add del mod ord">
          <ac:chgData name="Cristian Chilipirea" userId="34ab170da5908fc4" providerId="LiveId" clId="{2521351A-FE09-4D61-9EB1-911161C61F51}" dt="2021-10-18T19:03:44.552" v="300" actId="478"/>
          <ac:spMkLst>
            <pc:docMk/>
            <pc:sldMk cId="3075427435" sldId="706"/>
            <ac:spMk id="7" creationId="{56680446-F2BF-4AED-974C-6DC33EEE4B95}"/>
          </ac:spMkLst>
        </pc:spChg>
        <pc:spChg chg="mod">
          <ac:chgData name="Cristian Chilipirea" userId="34ab170da5908fc4" providerId="LiveId" clId="{2521351A-FE09-4D61-9EB1-911161C61F51}" dt="2021-10-18T19:03:46.989" v="301" actId="113"/>
          <ac:spMkLst>
            <pc:docMk/>
            <pc:sldMk cId="3075427435" sldId="706"/>
            <ac:spMk id="8" creationId="{DC3C2A1E-DD82-40AF-9E19-024E0C10573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938779333" sldId="707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2" creationId="{5ABC6C8B-1FAC-47AD-8484-EADADF2A42B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3" creationId="{ACD9FE4C-1321-445A-97A9-EB4CB22597B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5" creationId="{2265FBC4-030B-46D8-A616-F8E48DCCF49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6" creationId="{DA5D30BC-A084-4C15-B169-767545A9E77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6619700" sldId="707"/>
        </pc:sldMkLst>
      </pc:sldChg>
      <pc:sldChg chg="del">
        <pc:chgData name="Cristian Chilipirea" userId="34ab170da5908fc4" providerId="LiveId" clId="{2521351A-FE09-4D61-9EB1-911161C61F51}" dt="2021-10-18T18:52:49.447" v="34" actId="47"/>
        <pc:sldMkLst>
          <pc:docMk/>
          <pc:sldMk cId="1955360437" sldId="708"/>
        </pc:sldMkLst>
      </pc:sldChg>
      <pc:sldChg chg="modSp add mod modClrScheme chgLayout">
        <pc:chgData name="Cristian Chilipirea" userId="34ab170da5908fc4" providerId="LiveId" clId="{2521351A-FE09-4D61-9EB1-911161C61F51}" dt="2021-10-18T18:55:11.448" v="54" actId="14100"/>
        <pc:sldMkLst>
          <pc:docMk/>
          <pc:sldMk cId="2571498925" sldId="7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2" creationId="{AD84C20D-19D6-4933-8398-486761C300E0}"/>
          </ac:spMkLst>
        </pc:spChg>
        <pc:spChg chg="mod ord">
          <ac:chgData name="Cristian Chilipirea" userId="34ab170da5908fc4" providerId="LiveId" clId="{2521351A-FE09-4D61-9EB1-911161C61F51}" dt="2021-10-18T18:55:11.448" v="54" actId="14100"/>
          <ac:spMkLst>
            <pc:docMk/>
            <pc:sldMk cId="2571498925" sldId="708"/>
            <ac:spMk id="3" creationId="{063955FE-EA23-4AD3-8E96-22A8EF89C4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5" creationId="{6A9A17FB-F8D4-4099-9508-30289865C176}"/>
          </ac:spMkLst>
        </pc:spChg>
      </pc:sldChg>
      <pc:sldChg chg="new">
        <pc:chgData name="Cristian Chilipirea" userId="34ab170da5908fc4" providerId="LiveId" clId="{2521351A-FE09-4D61-9EB1-911161C61F51}" dt="2021-10-18T18:52:48.085" v="33" actId="680"/>
        <pc:sldMkLst>
          <pc:docMk/>
          <pc:sldMk cId="259887779" sldId="709"/>
        </pc:sldMkLst>
      </pc:sldChg>
      <pc:sldChg chg="addSp delSp modSp add mod modClrScheme chgLayout">
        <pc:chgData name="Cristian Chilipirea" userId="34ab170da5908fc4" providerId="LiveId" clId="{2521351A-FE09-4D61-9EB1-911161C61F51}" dt="2021-10-18T18:55:15.336" v="55" actId="478"/>
        <pc:sldMkLst>
          <pc:docMk/>
          <pc:sldMk cId="837489985" sldId="7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3" creationId="{891D826F-B2FF-4EBD-829E-98EF521CA01A}"/>
          </ac:spMkLst>
        </pc:spChg>
        <pc:spChg chg="add del mod ord">
          <ac:chgData name="Cristian Chilipirea" userId="34ab170da5908fc4" providerId="LiveId" clId="{2521351A-FE09-4D61-9EB1-911161C61F51}" dt="2021-10-18T18:55:15.336" v="55" actId="478"/>
          <ac:spMkLst>
            <pc:docMk/>
            <pc:sldMk cId="837489985" sldId="710"/>
            <ac:spMk id="8" creationId="{65244E39-E969-496A-B1FC-65BE559A180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46.078" v="60" actId="207"/>
        <pc:sldMkLst>
          <pc:docMk/>
          <pc:sldMk cId="1463741018" sldId="7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2" creationId="{1F1EF763-422B-4932-B826-5564DC3132EF}"/>
          </ac:spMkLst>
        </pc:spChg>
        <pc:spChg chg="mod">
          <ac:chgData name="Cristian Chilipirea" userId="34ab170da5908fc4" providerId="LiveId" clId="{2521351A-FE09-4D61-9EB1-911161C61F51}" dt="2021-10-18T18:55:37.380" v="57" actId="207"/>
          <ac:spMkLst>
            <pc:docMk/>
            <pc:sldMk cId="1463741018" sldId="711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5:40.349" v="58" actId="207"/>
          <ac:spMkLst>
            <pc:docMk/>
            <pc:sldMk cId="1463741018" sldId="711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5:46.078" v="60" actId="207"/>
          <ac:spMkLst>
            <pc:docMk/>
            <pc:sldMk cId="1463741018" sldId="711"/>
            <ac:spMk id="7" creationId="{70F29DC2-E827-4CD2-B918-413BD3F219F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8" creationId="{403ACE99-D4A1-4B1F-980D-24EDC1FEF872}"/>
          </ac:spMkLst>
        </pc:spChg>
        <pc:spChg chg="add del mod ord">
          <ac:chgData name="Cristian Chilipirea" userId="34ab170da5908fc4" providerId="LiveId" clId="{2521351A-FE09-4D61-9EB1-911161C61F51}" dt="2021-10-18T18:55:23.340" v="56" actId="478"/>
          <ac:spMkLst>
            <pc:docMk/>
            <pc:sldMk cId="1463741018" sldId="711"/>
            <ac:spMk id="9" creationId="{99A34C73-BCF4-4C4A-B83C-3636746FE6C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5.959" v="73" actId="207"/>
        <pc:sldMkLst>
          <pc:docMk/>
          <pc:sldMk cId="2980357930" sldId="7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3" creationId="{BC1C07C5-1454-46D1-9F82-5D5AFD425097}"/>
          </ac:spMkLst>
        </pc:spChg>
        <pc:spChg chg="mod">
          <ac:chgData name="Cristian Chilipirea" userId="34ab170da5908fc4" providerId="LiveId" clId="{2521351A-FE09-4D61-9EB1-911161C61F51}" dt="2021-10-18T18:56:33.715" v="69" actId="207"/>
          <ac:spMkLst>
            <pc:docMk/>
            <pc:sldMk cId="2980357930" sldId="712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39.199" v="71" actId="207"/>
          <ac:spMkLst>
            <pc:docMk/>
            <pc:sldMk cId="2980357930" sldId="712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45.959" v="73" actId="207"/>
          <ac:spMkLst>
            <pc:docMk/>
            <pc:sldMk cId="2980357930" sldId="712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6:29.465" v="68" actId="478"/>
          <ac:spMkLst>
            <pc:docMk/>
            <pc:sldMk cId="2980357930" sldId="712"/>
            <ac:spMk id="9" creationId="{B02D2C81-03DB-4297-8505-CC2BEA30269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8.932" v="74" actId="478"/>
        <pc:sldMkLst>
          <pc:docMk/>
          <pc:sldMk cId="3088939591" sldId="7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5" creationId="{DC412722-2519-4338-B59E-102B82507D64}"/>
          </ac:spMkLst>
        </pc:spChg>
        <pc:spChg chg="add del mod ord">
          <ac:chgData name="Cristian Chilipirea" userId="34ab170da5908fc4" providerId="LiveId" clId="{2521351A-FE09-4D61-9EB1-911161C61F51}" dt="2021-10-18T18:56:48.932" v="74" actId="478"/>
          <ac:spMkLst>
            <pc:docMk/>
            <pc:sldMk cId="3088939591" sldId="713"/>
            <ac:spMk id="6" creationId="{27797311-3A07-476A-8632-33F6248628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24.351" v="67" actId="478"/>
        <pc:sldMkLst>
          <pc:docMk/>
          <pc:sldMk cId="1035817555" sldId="7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2" creationId="{45EEE4CF-F5A2-4047-9592-D9B9F3A142D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3" creationId="{AD9426F2-966E-4D05-85B6-3ABE9EA64943}"/>
          </ac:spMkLst>
        </pc:spChg>
        <pc:spChg chg="add del mod ord">
          <ac:chgData name="Cristian Chilipirea" userId="34ab170da5908fc4" providerId="LiveId" clId="{2521351A-FE09-4D61-9EB1-911161C61F51}" dt="2021-10-18T18:56:24.351" v="67" actId="478"/>
          <ac:spMkLst>
            <pc:docMk/>
            <pc:sldMk cId="1035817555" sldId="715"/>
            <ac:spMk id="5" creationId="{2EC69B7F-9065-4BC8-945E-7D3EA1A2B2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50.672" v="61" actId="478"/>
        <pc:sldMkLst>
          <pc:docMk/>
          <pc:sldMk cId="3105435851" sldId="71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2" creationId="{AD0B4DB7-C15D-4757-B9A5-E3A07D88ED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3" creationId="{5254F3AF-B49A-4583-A215-8E2FF11347E0}"/>
          </ac:spMkLst>
        </pc:spChg>
        <pc:spChg chg="add del mod ord">
          <ac:chgData name="Cristian Chilipirea" userId="34ab170da5908fc4" providerId="LiveId" clId="{2521351A-FE09-4D61-9EB1-911161C61F51}" dt="2021-10-18T18:55:50.672" v="61" actId="478"/>
          <ac:spMkLst>
            <pc:docMk/>
            <pc:sldMk cId="3105435851" sldId="716"/>
            <ac:spMk id="10" creationId="{86E5B1DC-1272-4124-A5EC-DBAAF41BD9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10.257" v="66" actId="207"/>
        <pc:sldMkLst>
          <pc:docMk/>
          <pc:sldMk cId="910221901" sldId="71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3" creationId="{FDA4AB29-E5D5-45E1-BC89-2FA017C33B0D}"/>
          </ac:spMkLst>
        </pc:spChg>
        <pc:spChg chg="mod">
          <ac:chgData name="Cristian Chilipirea" userId="34ab170da5908fc4" providerId="LiveId" clId="{2521351A-FE09-4D61-9EB1-911161C61F51}" dt="2021-10-18T18:56:03.092" v="64" actId="207"/>
          <ac:spMkLst>
            <pc:docMk/>
            <pc:sldMk cId="910221901" sldId="717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06.773" v="65" actId="207"/>
          <ac:spMkLst>
            <pc:docMk/>
            <pc:sldMk cId="910221901" sldId="717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10.257" v="66" actId="207"/>
          <ac:spMkLst>
            <pc:docMk/>
            <pc:sldMk cId="910221901" sldId="717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5:57.511" v="62" actId="478"/>
          <ac:spMkLst>
            <pc:docMk/>
            <pc:sldMk cId="910221901" sldId="717"/>
            <ac:spMk id="9" creationId="{9E8B21BA-51EF-43D9-92BC-4AE53E9E056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0.959" v="302" actId="478"/>
        <pc:sldMkLst>
          <pc:docMk/>
          <pc:sldMk cId="2211695586" sldId="71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3" creationId="{B6B3A916-8E64-4267-9ADE-D9276FC64D62}"/>
          </ac:spMkLst>
        </pc:spChg>
        <pc:spChg chg="add del mod ord">
          <ac:chgData name="Cristian Chilipirea" userId="34ab170da5908fc4" providerId="LiveId" clId="{2521351A-FE09-4D61-9EB1-911161C61F51}" dt="2021-10-18T19:03:50.959" v="302" actId="478"/>
          <ac:spMkLst>
            <pc:docMk/>
            <pc:sldMk cId="2211695586" sldId="718"/>
            <ac:spMk id="5" creationId="{314AD693-1F77-41DF-A8B2-244881C3DEAB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04.708" v="76" actId="207"/>
        <pc:sldMkLst>
          <pc:docMk/>
          <pc:sldMk cId="3589931756" sldId="71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3" creationId="{F59B5EDD-B151-4173-B758-0480F2AB06B7}"/>
          </ac:spMkLst>
        </pc:spChg>
        <pc:spChg chg="add del mod ord">
          <ac:chgData name="Cristian Chilipirea" userId="34ab170da5908fc4" providerId="LiveId" clId="{2521351A-FE09-4D61-9EB1-911161C61F51}" dt="2021-10-18T18:56:54.548" v="75" actId="478"/>
          <ac:spMkLst>
            <pc:docMk/>
            <pc:sldMk cId="3589931756" sldId="719"/>
            <ac:spMk id="5" creationId="{F2DB4E28-2D8D-43F5-8049-18F96BDFD948}"/>
          </ac:spMkLst>
        </pc:spChg>
        <pc:spChg chg="mod">
          <ac:chgData name="Cristian Chilipirea" userId="34ab170da5908fc4" providerId="LiveId" clId="{2521351A-FE09-4D61-9EB1-911161C61F51}" dt="2021-10-18T18:57:04.708" v="76" actId="207"/>
          <ac:spMkLst>
            <pc:docMk/>
            <pc:sldMk cId="3589931756" sldId="719"/>
            <ac:spMk id="6" creationId="{D6BA12E6-28B1-48E7-8EF9-053EB53D583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13.009" v="78" actId="207"/>
        <pc:sldMkLst>
          <pc:docMk/>
          <pc:sldMk cId="3268343882" sldId="72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5" creationId="{8C6A7E6A-BF7A-4A42-B72B-DA8AEDED18AC}"/>
          </ac:spMkLst>
        </pc:spChg>
        <pc:spChg chg="mod">
          <ac:chgData name="Cristian Chilipirea" userId="34ab170da5908fc4" providerId="LiveId" clId="{2521351A-FE09-4D61-9EB1-911161C61F51}" dt="2021-10-18T18:57:13.009" v="78" actId="207"/>
          <ac:spMkLst>
            <pc:docMk/>
            <pc:sldMk cId="3268343882" sldId="720"/>
            <ac:spMk id="6" creationId="{D6BA12E6-28B1-48E7-8EF9-053EB53D5836}"/>
          </ac:spMkLst>
        </pc:spChg>
        <pc:spChg chg="add del mod ord">
          <ac:chgData name="Cristian Chilipirea" userId="34ab170da5908fc4" providerId="LiveId" clId="{2521351A-FE09-4D61-9EB1-911161C61F51}" dt="2021-10-18T18:57:08.308" v="77" actId="478"/>
          <ac:spMkLst>
            <pc:docMk/>
            <pc:sldMk cId="3268343882" sldId="720"/>
            <ac:spMk id="7" creationId="{C3F8A94C-FFCF-4F26-B135-CBDC67A032C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1.031" v="80" actId="207"/>
        <pc:sldMkLst>
          <pc:docMk/>
          <pc:sldMk cId="2013470227" sldId="72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2" creationId="{1D4BBFF2-02AB-4FC8-AD7F-584CB4F4687A}"/>
          </ac:spMkLst>
        </pc:spChg>
        <pc:spChg chg="mod">
          <ac:chgData name="Cristian Chilipirea" userId="34ab170da5908fc4" providerId="LiveId" clId="{2521351A-FE09-4D61-9EB1-911161C61F51}" dt="2021-10-18T18:57:21.031" v="80" actId="207"/>
          <ac:spMkLst>
            <pc:docMk/>
            <pc:sldMk cId="2013470227" sldId="721"/>
            <ac:spMk id="6" creationId="{D6BA12E6-28B1-48E7-8EF9-053EB53D583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7" creationId="{E1BF0D32-FE75-4748-86A8-B4888C023E73}"/>
          </ac:spMkLst>
        </pc:spChg>
        <pc:spChg chg="add del mod ord">
          <ac:chgData name="Cristian Chilipirea" userId="34ab170da5908fc4" providerId="LiveId" clId="{2521351A-FE09-4D61-9EB1-911161C61F51}" dt="2021-10-18T18:57:16.984" v="79" actId="478"/>
          <ac:spMkLst>
            <pc:docMk/>
            <pc:sldMk cId="2013470227" sldId="721"/>
            <ac:spMk id="8" creationId="{82C60B8E-39C0-4170-A002-7CF6F277517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8.992" v="82" actId="478"/>
        <pc:sldMkLst>
          <pc:docMk/>
          <pc:sldMk cId="1106984351" sldId="72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2" creationId="{9D82500F-7F21-4F12-BFB0-E4D03B103A7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3" creationId="{9450D30B-E30B-465D-B186-F8B33BD1F059}"/>
          </ac:spMkLst>
        </pc:spChg>
        <pc:spChg chg="mod">
          <ac:chgData name="Cristian Chilipirea" userId="34ab170da5908fc4" providerId="LiveId" clId="{2521351A-FE09-4D61-9EB1-911161C61F51}" dt="2021-10-18T18:57:27.583" v="81" actId="207"/>
          <ac:spMkLst>
            <pc:docMk/>
            <pc:sldMk cId="1106984351" sldId="722"/>
            <ac:spMk id="5" creationId="{8DFB6742-5D4F-4D3D-BC0B-2459F2516C06}"/>
          </ac:spMkLst>
        </pc:spChg>
        <pc:spChg chg="add del mod ord">
          <ac:chgData name="Cristian Chilipirea" userId="34ab170da5908fc4" providerId="LiveId" clId="{2521351A-FE09-4D61-9EB1-911161C61F51}" dt="2021-10-18T18:57:28.992" v="82" actId="478"/>
          <ac:spMkLst>
            <pc:docMk/>
            <pc:sldMk cId="1106984351" sldId="722"/>
            <ac:spMk id="6" creationId="{079981A8-1B39-4B8C-B359-93F193DCA9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7.095" v="313" actId="478"/>
        <pc:sldMkLst>
          <pc:docMk/>
          <pc:sldMk cId="2363504418" sldId="72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3" creationId="{83DAA1D7-52E1-4D5F-9061-391D1B5853D0}"/>
          </ac:spMkLst>
        </pc:spChg>
        <pc:spChg chg="add del mod ord">
          <ac:chgData name="Cristian Chilipirea" userId="34ab170da5908fc4" providerId="LiveId" clId="{2521351A-FE09-4D61-9EB1-911161C61F51}" dt="2021-10-18T19:04:57.095" v="313" actId="478"/>
          <ac:spMkLst>
            <pc:docMk/>
            <pc:sldMk cId="2363504418" sldId="723"/>
            <ac:spMk id="5" creationId="{C85980D0-A3E7-4544-8F78-B1817CA7232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57.973" v="86" actId="207"/>
        <pc:sldMkLst>
          <pc:docMk/>
          <pc:sldMk cId="2640072328" sldId="72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3" creationId="{D5CF8617-5113-49C8-9DA6-F9D779C5A59B}"/>
          </ac:spMkLst>
        </pc:spChg>
        <pc:spChg chg="add del mod ord">
          <ac:chgData name="Cristian Chilipirea" userId="34ab170da5908fc4" providerId="LiveId" clId="{2521351A-FE09-4D61-9EB1-911161C61F51}" dt="2021-10-18T18:57:47.303" v="84" actId="478"/>
          <ac:spMkLst>
            <pc:docMk/>
            <pc:sldMk cId="2640072328" sldId="724"/>
            <ac:spMk id="5" creationId="{ED8D5FD7-B695-4953-AE7B-835FB2B6B957}"/>
          </ac:spMkLst>
        </pc:spChg>
        <pc:spChg chg="mod">
          <ac:chgData name="Cristian Chilipirea" userId="34ab170da5908fc4" providerId="LiveId" clId="{2521351A-FE09-4D61-9EB1-911161C61F51}" dt="2021-10-18T18:57:57.973" v="86" actId="207"/>
          <ac:spMkLst>
            <pc:docMk/>
            <pc:sldMk cId="2640072328" sldId="724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7:53.682" v="85" actId="207"/>
          <ac:spMkLst>
            <pc:docMk/>
            <pc:sldMk cId="2640072328" sldId="724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34.980" v="92" actId="478"/>
        <pc:sldMkLst>
          <pc:docMk/>
          <pc:sldMk cId="453340248" sldId="72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3" creationId="{2109480E-CF1C-4BB3-B722-9F45FFB273BC}"/>
          </ac:spMkLst>
        </pc:spChg>
        <pc:spChg chg="add del mod ord">
          <ac:chgData name="Cristian Chilipirea" userId="34ab170da5908fc4" providerId="LiveId" clId="{2521351A-FE09-4D61-9EB1-911161C61F51}" dt="2021-10-18T18:58:34.980" v="92" actId="478"/>
          <ac:spMkLst>
            <pc:docMk/>
            <pc:sldMk cId="453340248" sldId="725"/>
            <ac:spMk id="5" creationId="{6C528063-5879-4AE5-8AFB-34017DF1C405}"/>
          </ac:spMkLst>
        </pc:spChg>
        <pc:spChg chg="mod">
          <ac:chgData name="Cristian Chilipirea" userId="34ab170da5908fc4" providerId="LiveId" clId="{2521351A-FE09-4D61-9EB1-911161C61F51}" dt="2021-10-18T18:58:27.798" v="90" actId="207"/>
          <ac:spMkLst>
            <pc:docMk/>
            <pc:sldMk cId="453340248" sldId="725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31.978" v="91" actId="207"/>
          <ac:spMkLst>
            <pc:docMk/>
            <pc:sldMk cId="453340248" sldId="725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45.775" v="95" actId="207"/>
        <pc:sldMkLst>
          <pc:docMk/>
          <pc:sldMk cId="1557432814" sldId="72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3" creationId="{38E6A3A3-6FC4-49CE-BC3B-3183C7FF5CCF}"/>
          </ac:spMkLst>
        </pc:spChg>
        <pc:spChg chg="add del mod ord">
          <ac:chgData name="Cristian Chilipirea" userId="34ab170da5908fc4" providerId="LiveId" clId="{2521351A-FE09-4D61-9EB1-911161C61F51}" dt="2021-10-18T18:58:39.567" v="93" actId="478"/>
          <ac:spMkLst>
            <pc:docMk/>
            <pc:sldMk cId="1557432814" sldId="726"/>
            <ac:spMk id="5" creationId="{5119E0EA-BA28-4B72-A68B-7F96038CA67D}"/>
          </ac:spMkLst>
        </pc:spChg>
        <pc:spChg chg="mod">
          <ac:chgData name="Cristian Chilipirea" userId="34ab170da5908fc4" providerId="LiveId" clId="{2521351A-FE09-4D61-9EB1-911161C61F51}" dt="2021-10-18T18:58:43.018" v="94" actId="207"/>
          <ac:spMkLst>
            <pc:docMk/>
            <pc:sldMk cId="1557432814" sldId="726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45.775" v="95" actId="207"/>
          <ac:spMkLst>
            <pc:docMk/>
            <pc:sldMk cId="1557432814" sldId="726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55.131" v="98" actId="478"/>
        <pc:sldMkLst>
          <pc:docMk/>
          <pc:sldMk cId="1066706687" sldId="72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3" creationId="{247A59CC-D9E3-4D6F-87AE-ED025DC14B9E}"/>
          </ac:spMkLst>
        </pc:spChg>
        <pc:spChg chg="add del mod ord">
          <ac:chgData name="Cristian Chilipirea" userId="34ab170da5908fc4" providerId="LiveId" clId="{2521351A-FE09-4D61-9EB1-911161C61F51}" dt="2021-10-18T18:58:55.131" v="98" actId="478"/>
          <ac:spMkLst>
            <pc:docMk/>
            <pc:sldMk cId="1066706687" sldId="727"/>
            <ac:spMk id="5" creationId="{4A38475F-34E6-4D02-9BD9-21CFBE186598}"/>
          </ac:spMkLst>
        </pc:spChg>
        <pc:spChg chg="mod">
          <ac:chgData name="Cristian Chilipirea" userId="34ab170da5908fc4" providerId="LiveId" clId="{2521351A-FE09-4D61-9EB1-911161C61F51}" dt="2021-10-18T18:58:50.643" v="96" actId="207"/>
          <ac:spMkLst>
            <pc:docMk/>
            <pc:sldMk cId="1066706687" sldId="727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53.192" v="97" actId="207"/>
          <ac:spMkLst>
            <pc:docMk/>
            <pc:sldMk cId="1066706687" sldId="727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07.489" v="101" actId="207"/>
        <pc:sldMkLst>
          <pc:docMk/>
          <pc:sldMk cId="2452988857" sldId="72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3" creationId="{298AF637-B183-40FC-90B1-1F155C1B3FCF}"/>
          </ac:spMkLst>
        </pc:spChg>
        <pc:spChg chg="add del mod ord">
          <ac:chgData name="Cristian Chilipirea" userId="34ab170da5908fc4" providerId="LiveId" clId="{2521351A-FE09-4D61-9EB1-911161C61F51}" dt="2021-10-18T18:59:00.183" v="99" actId="478"/>
          <ac:spMkLst>
            <pc:docMk/>
            <pc:sldMk cId="2452988857" sldId="728"/>
            <ac:spMk id="5" creationId="{CECDD146-6883-4F2A-A343-96D7A123D260}"/>
          </ac:spMkLst>
        </pc:spChg>
        <pc:spChg chg="mod">
          <ac:chgData name="Cristian Chilipirea" userId="34ab170da5908fc4" providerId="LiveId" clId="{2521351A-FE09-4D61-9EB1-911161C61F51}" dt="2021-10-18T18:59:04.441" v="100" actId="207"/>
          <ac:spMkLst>
            <pc:docMk/>
            <pc:sldMk cId="2452988857" sldId="728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07.489" v="101" actId="207"/>
          <ac:spMkLst>
            <pc:docMk/>
            <pc:sldMk cId="2452988857" sldId="728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16.953" v="104" actId="207"/>
        <pc:sldMkLst>
          <pc:docMk/>
          <pc:sldMk cId="3663051905" sldId="72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3" creationId="{AB50D4DB-15FD-4356-ABD2-4B6C02E8E530}"/>
          </ac:spMkLst>
        </pc:spChg>
        <pc:spChg chg="add del mod ord">
          <ac:chgData name="Cristian Chilipirea" userId="34ab170da5908fc4" providerId="LiveId" clId="{2521351A-FE09-4D61-9EB1-911161C61F51}" dt="2021-10-18T18:59:10.831" v="102" actId="478"/>
          <ac:spMkLst>
            <pc:docMk/>
            <pc:sldMk cId="3663051905" sldId="729"/>
            <ac:spMk id="5" creationId="{6F566D58-FEDC-480A-A736-12020C775305}"/>
          </ac:spMkLst>
        </pc:spChg>
        <pc:spChg chg="mod">
          <ac:chgData name="Cristian Chilipirea" userId="34ab170da5908fc4" providerId="LiveId" clId="{2521351A-FE09-4D61-9EB1-911161C61F51}" dt="2021-10-18T18:59:13.650" v="103" actId="207"/>
          <ac:spMkLst>
            <pc:docMk/>
            <pc:sldMk cId="3663051905" sldId="729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16.953" v="104" actId="207"/>
          <ac:spMkLst>
            <pc:docMk/>
            <pc:sldMk cId="3663051905" sldId="729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24.558" v="106" actId="207"/>
        <pc:sldMkLst>
          <pc:docMk/>
          <pc:sldMk cId="1308554023" sldId="73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3" creationId="{4E3C996C-DB30-44A3-9248-502B1D8AD61B}"/>
          </ac:spMkLst>
        </pc:spChg>
        <pc:spChg chg="add del mod ord">
          <ac:chgData name="Cristian Chilipirea" userId="34ab170da5908fc4" providerId="LiveId" clId="{2521351A-FE09-4D61-9EB1-911161C61F51}" dt="2021-10-18T18:59:21.137" v="105" actId="478"/>
          <ac:spMkLst>
            <pc:docMk/>
            <pc:sldMk cId="1308554023" sldId="730"/>
            <ac:spMk id="5" creationId="{BB82B46A-452B-4F5B-B870-6D42F7B8F91C}"/>
          </ac:spMkLst>
        </pc:spChg>
        <pc:spChg chg="mod">
          <ac:chgData name="Cristian Chilipirea" userId="34ab170da5908fc4" providerId="LiveId" clId="{2521351A-FE09-4D61-9EB1-911161C61F51}" dt="2021-10-18T18:59:24.558" v="106" actId="207"/>
          <ac:spMkLst>
            <pc:docMk/>
            <pc:sldMk cId="1308554023" sldId="730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33.233" v="109" actId="207"/>
        <pc:sldMkLst>
          <pc:docMk/>
          <pc:sldMk cId="157960695" sldId="73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3" creationId="{58E40A98-AA71-42BB-9598-20AF205FD5E0}"/>
          </ac:spMkLst>
        </pc:spChg>
        <pc:spChg chg="add del mod ord">
          <ac:chgData name="Cristian Chilipirea" userId="34ab170da5908fc4" providerId="LiveId" clId="{2521351A-FE09-4D61-9EB1-911161C61F51}" dt="2021-10-18T18:59:28.228" v="107" actId="478"/>
          <ac:spMkLst>
            <pc:docMk/>
            <pc:sldMk cId="157960695" sldId="731"/>
            <ac:spMk id="5" creationId="{A443A1A2-D383-4177-A19F-27B57838C9A9}"/>
          </ac:spMkLst>
        </pc:spChg>
        <pc:spChg chg="mod">
          <ac:chgData name="Cristian Chilipirea" userId="34ab170da5908fc4" providerId="LiveId" clId="{2521351A-FE09-4D61-9EB1-911161C61F51}" dt="2021-10-18T18:59:33.233" v="109" actId="207"/>
          <ac:spMkLst>
            <pc:docMk/>
            <pc:sldMk cId="157960695" sldId="731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0.808" v="108" actId="207"/>
          <ac:spMkLst>
            <pc:docMk/>
            <pc:sldMk cId="157960695" sldId="731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7.023" v="113" actId="478"/>
        <pc:sldMkLst>
          <pc:docMk/>
          <pc:sldMk cId="2066790774" sldId="73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3" creationId="{AC452C9A-87EE-4D91-B311-D02B5BB27744}"/>
          </ac:spMkLst>
        </pc:spChg>
        <pc:spChg chg="add del mod ord">
          <ac:chgData name="Cristian Chilipirea" userId="34ab170da5908fc4" providerId="LiveId" clId="{2521351A-FE09-4D61-9EB1-911161C61F51}" dt="2021-10-18T18:59:47.023" v="113" actId="478"/>
          <ac:spMkLst>
            <pc:docMk/>
            <pc:sldMk cId="2066790774" sldId="732"/>
            <ac:spMk id="5" creationId="{4FF371B4-7001-4B94-BCC0-7E6C611ED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1.875" v="112" actId="207"/>
        <pc:sldMkLst>
          <pc:docMk/>
          <pc:sldMk cId="994690714" sldId="73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3" creationId="{3F45AB3D-0A75-4AB8-8EAA-3F4EF21AAE8E}"/>
          </ac:spMkLst>
        </pc:spChg>
        <pc:spChg chg="add del mod ord">
          <ac:chgData name="Cristian Chilipirea" userId="34ab170da5908fc4" providerId="LiveId" clId="{2521351A-FE09-4D61-9EB1-911161C61F51}" dt="2021-10-18T18:59:36.019" v="110" actId="478"/>
          <ac:spMkLst>
            <pc:docMk/>
            <pc:sldMk cId="994690714" sldId="733"/>
            <ac:spMk id="5" creationId="{DF3D153F-E91D-4C13-B332-D94513F42F8A}"/>
          </ac:spMkLst>
        </pc:spChg>
        <pc:spChg chg="mod">
          <ac:chgData name="Cristian Chilipirea" userId="34ab170da5908fc4" providerId="LiveId" clId="{2521351A-FE09-4D61-9EB1-911161C61F51}" dt="2021-10-18T18:59:41.875" v="112" actId="207"/>
          <ac:spMkLst>
            <pc:docMk/>
            <pc:sldMk cId="994690714" sldId="733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8.848" v="111" actId="207"/>
          <ac:spMkLst>
            <pc:docMk/>
            <pc:sldMk cId="994690714" sldId="733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0.152" v="114" actId="478"/>
        <pc:sldMkLst>
          <pc:docMk/>
          <pc:sldMk cId="2783516798" sldId="73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3" creationId="{BD2618BF-5992-4DFF-ACB2-42BCD57EB4FD}"/>
          </ac:spMkLst>
        </pc:spChg>
        <pc:spChg chg="add del mod ord">
          <ac:chgData name="Cristian Chilipirea" userId="34ab170da5908fc4" providerId="LiveId" clId="{2521351A-FE09-4D61-9EB1-911161C61F51}" dt="2021-10-18T18:59:50.152" v="114" actId="478"/>
          <ac:spMkLst>
            <pc:docMk/>
            <pc:sldMk cId="2783516798" sldId="734"/>
            <ac:spMk id="5" creationId="{942513FE-748A-4674-9DE7-33B34683D26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2.775" v="115" actId="478"/>
        <pc:sldMkLst>
          <pc:docMk/>
          <pc:sldMk cId="3610497440" sldId="73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3" creationId="{A236FB53-99FE-447C-840B-360C4C998D28}"/>
          </ac:spMkLst>
        </pc:spChg>
        <pc:spChg chg="add del mod ord">
          <ac:chgData name="Cristian Chilipirea" userId="34ab170da5908fc4" providerId="LiveId" clId="{2521351A-FE09-4D61-9EB1-911161C61F51}" dt="2021-10-18T18:59:52.775" v="115" actId="478"/>
          <ac:spMkLst>
            <pc:docMk/>
            <pc:sldMk cId="3610497440" sldId="735"/>
            <ac:spMk id="5" creationId="{363619FD-F3E1-43E9-AD63-BA5241EC016A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4.760" v="116" actId="478"/>
        <pc:sldMkLst>
          <pc:docMk/>
          <pc:sldMk cId="4221255732" sldId="73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3" creationId="{B07F0584-614A-4AF9-9190-3C75EB0CF0F1}"/>
          </ac:spMkLst>
        </pc:spChg>
        <pc:spChg chg="add del mod ord">
          <ac:chgData name="Cristian Chilipirea" userId="34ab170da5908fc4" providerId="LiveId" clId="{2521351A-FE09-4D61-9EB1-911161C61F51}" dt="2021-10-18T18:59:54.760" v="116" actId="478"/>
          <ac:spMkLst>
            <pc:docMk/>
            <pc:sldMk cId="4221255732" sldId="736"/>
            <ac:spMk id="5" creationId="{6C8DABB6-2C55-476E-A549-FF3B7C9676B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8.608" v="117" actId="478"/>
        <pc:sldMkLst>
          <pc:docMk/>
          <pc:sldMk cId="2215458018" sldId="73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5" creationId="{5E4FA012-5D49-47F9-AD32-7E2040DC9F15}"/>
          </ac:spMkLst>
        </pc:spChg>
        <pc:spChg chg="add del mod ord">
          <ac:chgData name="Cristian Chilipirea" userId="34ab170da5908fc4" providerId="LiveId" clId="{2521351A-FE09-4D61-9EB1-911161C61F51}" dt="2021-10-18T18:59:58.608" v="117" actId="478"/>
          <ac:spMkLst>
            <pc:docMk/>
            <pc:sldMk cId="2215458018" sldId="737"/>
            <ac:spMk id="6" creationId="{1F990ECB-5656-4A56-8369-9B610A06088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1.023" v="118" actId="478"/>
        <pc:sldMkLst>
          <pc:docMk/>
          <pc:sldMk cId="547885942" sldId="73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5" creationId="{16D33C39-28DC-450D-AC63-610D463D40E2}"/>
          </ac:spMkLst>
        </pc:spChg>
        <pc:spChg chg="add del mod ord">
          <ac:chgData name="Cristian Chilipirea" userId="34ab170da5908fc4" providerId="LiveId" clId="{2521351A-FE09-4D61-9EB1-911161C61F51}" dt="2021-10-18T19:00:01.023" v="118" actId="478"/>
          <ac:spMkLst>
            <pc:docMk/>
            <pc:sldMk cId="547885942" sldId="738"/>
            <ac:spMk id="6" creationId="{66AEC4FF-819A-408E-82D2-5E9F9A9B43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38.075" v="126" actId="20577"/>
        <pc:sldMkLst>
          <pc:docMk/>
          <pc:sldMk cId="2890633179" sldId="73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3" creationId="{171BC115-B358-4C02-9C34-C8AB48A16A9D}"/>
          </ac:spMkLst>
        </pc:spChg>
        <pc:spChg chg="add del mod ord">
          <ac:chgData name="Cristian Chilipirea" userId="34ab170da5908fc4" providerId="LiveId" clId="{2521351A-FE09-4D61-9EB1-911161C61F51}" dt="2021-10-18T19:00:10.128" v="121" actId="478"/>
          <ac:spMkLst>
            <pc:docMk/>
            <pc:sldMk cId="2890633179" sldId="739"/>
            <ac:spMk id="5" creationId="{2F9B714F-AD4B-4C1D-B9C8-9EDF92BBE546}"/>
          </ac:spMkLst>
        </pc:spChg>
        <pc:graphicFrameChg chg="modGraphic">
          <ac:chgData name="Cristian Chilipirea" userId="34ab170da5908fc4" providerId="LiveId" clId="{2521351A-FE09-4D61-9EB1-911161C61F51}" dt="2021-10-18T19:00:38.075" v="126" actId="20577"/>
          <ac:graphicFrameMkLst>
            <pc:docMk/>
            <pc:sldMk cId="2890633179" sldId="73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44.561" v="128" actId="207"/>
        <pc:sldMkLst>
          <pc:docMk/>
          <pc:sldMk cId="1545623800" sldId="74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5" creationId="{E9DD4B80-79C7-480B-8835-3F260CA35E7E}"/>
          </ac:spMkLst>
        </pc:spChg>
        <pc:spChg chg="add del mod ord">
          <ac:chgData name="Cristian Chilipirea" userId="34ab170da5908fc4" providerId="LiveId" clId="{2521351A-FE09-4D61-9EB1-911161C61F51}" dt="2021-10-18T19:00:41.264" v="127" actId="478"/>
          <ac:spMkLst>
            <pc:docMk/>
            <pc:sldMk cId="1545623800" sldId="740"/>
            <ac:spMk id="6" creationId="{FCE4FCE3-91A7-492D-99A7-D9F0D75A0796}"/>
          </ac:spMkLst>
        </pc:spChg>
        <pc:graphicFrameChg chg="modGraphic">
          <ac:chgData name="Cristian Chilipirea" userId="34ab170da5908fc4" providerId="LiveId" clId="{2521351A-FE09-4D61-9EB1-911161C61F51}" dt="2021-10-18T19:00:44.561" v="128" actId="207"/>
          <ac:graphicFrameMkLst>
            <pc:docMk/>
            <pc:sldMk cId="1545623800" sldId="74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1.534" v="130" actId="207"/>
        <pc:sldMkLst>
          <pc:docMk/>
          <pc:sldMk cId="651254511" sldId="74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3" creationId="{6B7E3A5E-50D1-43D1-BDC5-A56A5EA2FFA2}"/>
          </ac:spMkLst>
        </pc:spChg>
        <pc:spChg chg="add del mod ord">
          <ac:chgData name="Cristian Chilipirea" userId="34ab170da5908fc4" providerId="LiveId" clId="{2521351A-FE09-4D61-9EB1-911161C61F51}" dt="2021-10-18T19:00:48.491" v="129" actId="478"/>
          <ac:spMkLst>
            <pc:docMk/>
            <pc:sldMk cId="651254511" sldId="741"/>
            <ac:spMk id="5" creationId="{754B4E15-6E29-4C6C-8335-9DAF36D6DD15}"/>
          </ac:spMkLst>
        </pc:spChg>
        <pc:graphicFrameChg chg="modGraphic">
          <ac:chgData name="Cristian Chilipirea" userId="34ab170da5908fc4" providerId="LiveId" clId="{2521351A-FE09-4D61-9EB1-911161C61F51}" dt="2021-10-18T19:00:51.534" v="130" actId="207"/>
          <ac:graphicFrameMkLst>
            <pc:docMk/>
            <pc:sldMk cId="651254511" sldId="74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7.396" v="132" actId="478"/>
        <pc:sldMkLst>
          <pc:docMk/>
          <pc:sldMk cId="3255163538" sldId="74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3" creationId="{580D049D-F26D-4A07-97D3-7340C9092E51}"/>
          </ac:spMkLst>
        </pc:spChg>
        <pc:spChg chg="add del mod ord">
          <ac:chgData name="Cristian Chilipirea" userId="34ab170da5908fc4" providerId="LiveId" clId="{2521351A-FE09-4D61-9EB1-911161C61F51}" dt="2021-10-18T19:00:57.396" v="132" actId="478"/>
          <ac:spMkLst>
            <pc:docMk/>
            <pc:sldMk cId="3255163538" sldId="742"/>
            <ac:spMk id="5" creationId="{DDBA391A-52D5-42EA-88BE-E218B08BE15B}"/>
          </ac:spMkLst>
        </pc:spChg>
        <pc:graphicFrameChg chg="modGraphic">
          <ac:chgData name="Cristian Chilipirea" userId="34ab170da5908fc4" providerId="LiveId" clId="{2521351A-FE09-4D61-9EB1-911161C61F51}" dt="2021-10-18T19:00:55.900" v="131" actId="207"/>
          <ac:graphicFrameMkLst>
            <pc:docMk/>
            <pc:sldMk cId="3255163538" sldId="74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03.786" v="134" actId="207"/>
        <pc:sldMkLst>
          <pc:docMk/>
          <pc:sldMk cId="797104986" sldId="74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3" creationId="{5FFBF948-293D-4EB1-8199-252F9E61D0FF}"/>
          </ac:spMkLst>
        </pc:spChg>
        <pc:spChg chg="add del mod ord">
          <ac:chgData name="Cristian Chilipirea" userId="34ab170da5908fc4" providerId="LiveId" clId="{2521351A-FE09-4D61-9EB1-911161C61F51}" dt="2021-10-18T19:01:00.492" v="133" actId="478"/>
          <ac:spMkLst>
            <pc:docMk/>
            <pc:sldMk cId="797104986" sldId="743"/>
            <ac:spMk id="5" creationId="{9493CE7E-135B-424F-9CA5-BBE88CBBF840}"/>
          </ac:spMkLst>
        </pc:spChg>
        <pc:graphicFrameChg chg="modGraphic">
          <ac:chgData name="Cristian Chilipirea" userId="34ab170da5908fc4" providerId="LiveId" clId="{2521351A-FE09-4D61-9EB1-911161C61F51}" dt="2021-10-18T19:01:03.786" v="134" actId="207"/>
          <ac:graphicFrameMkLst>
            <pc:docMk/>
            <pc:sldMk cId="797104986" sldId="74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19.772" v="136" actId="207"/>
        <pc:sldMkLst>
          <pc:docMk/>
          <pc:sldMk cId="3728413670" sldId="74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5" creationId="{1914E880-34A0-424D-80E3-2DAD685ADFD3}"/>
          </ac:spMkLst>
        </pc:spChg>
        <pc:spChg chg="add del mod ord">
          <ac:chgData name="Cristian Chilipirea" userId="34ab170da5908fc4" providerId="LiveId" clId="{2521351A-FE09-4D61-9EB1-911161C61F51}" dt="2021-10-18T19:01:16.716" v="135" actId="478"/>
          <ac:spMkLst>
            <pc:docMk/>
            <pc:sldMk cId="3728413670" sldId="744"/>
            <ac:spMk id="6" creationId="{81F35A27-8C12-4436-9291-B144EFC5F7F2}"/>
          </ac:spMkLst>
        </pc:spChg>
        <pc:graphicFrameChg chg="modGraphic">
          <ac:chgData name="Cristian Chilipirea" userId="34ab170da5908fc4" providerId="LiveId" clId="{2521351A-FE09-4D61-9EB1-911161C61F51}" dt="2021-10-18T19:01:19.772" v="136" actId="207"/>
          <ac:graphicFrameMkLst>
            <pc:docMk/>
            <pc:sldMk cId="3728413670" sldId="74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27.496" v="138" actId="478"/>
        <pc:sldMkLst>
          <pc:docMk/>
          <pc:sldMk cId="2870921782" sldId="74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5" creationId="{AD94098C-7E7E-4092-9867-E89DE991B44D}"/>
          </ac:spMkLst>
        </pc:spChg>
        <pc:spChg chg="add del mod ord">
          <ac:chgData name="Cristian Chilipirea" userId="34ab170da5908fc4" providerId="LiveId" clId="{2521351A-FE09-4D61-9EB1-911161C61F51}" dt="2021-10-18T19:01:27.496" v="138" actId="478"/>
          <ac:spMkLst>
            <pc:docMk/>
            <pc:sldMk cId="2870921782" sldId="745"/>
            <ac:spMk id="6" creationId="{FB3FD80E-F796-4411-9B6B-6F88696C31BD}"/>
          </ac:spMkLst>
        </pc:spChg>
        <pc:graphicFrameChg chg="modGraphic">
          <ac:chgData name="Cristian Chilipirea" userId="34ab170da5908fc4" providerId="LiveId" clId="{2521351A-FE09-4D61-9EB1-911161C61F51}" dt="2021-10-18T19:01:25.922" v="137" actId="207"/>
          <ac:graphicFrameMkLst>
            <pc:docMk/>
            <pc:sldMk cId="2870921782" sldId="745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07.767" v="280" actId="478"/>
        <pc:sldMkLst>
          <pc:docMk/>
          <pc:sldMk cId="3014751670" sldId="74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5" creationId="{1E70D15B-F660-4D33-AD74-0800591D2874}"/>
          </ac:spMkLst>
        </pc:spChg>
        <pc:spChg chg="add del mod ord">
          <ac:chgData name="Cristian Chilipirea" userId="34ab170da5908fc4" providerId="LiveId" clId="{2521351A-FE09-4D61-9EB1-911161C61F51}" dt="2021-10-18T19:02:07.767" v="280" actId="478"/>
          <ac:spMkLst>
            <pc:docMk/>
            <pc:sldMk cId="3014751670" sldId="746"/>
            <ac:spMk id="6" creationId="{47E125F0-4434-4E31-BB94-9C2A71ADB884}"/>
          </ac:spMkLst>
        </pc:spChg>
        <pc:graphicFrameChg chg="modGraphic">
          <ac:chgData name="Cristian Chilipirea" userId="34ab170da5908fc4" providerId="LiveId" clId="{2521351A-FE09-4D61-9EB1-911161C61F51}" dt="2021-10-18T19:02:05.501" v="279" actId="207"/>
          <ac:graphicFrameMkLst>
            <pc:docMk/>
            <pc:sldMk cId="3014751670" sldId="746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25.639" v="282" actId="478"/>
        <pc:sldMkLst>
          <pc:docMk/>
          <pc:sldMk cId="3106187097" sldId="74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5" creationId="{EF0B618A-BBCD-44D4-A5E5-F974C802DAB6}"/>
          </ac:spMkLst>
        </pc:spChg>
        <pc:spChg chg="add del mod ord">
          <ac:chgData name="Cristian Chilipirea" userId="34ab170da5908fc4" providerId="LiveId" clId="{2521351A-FE09-4D61-9EB1-911161C61F51}" dt="2021-10-18T19:02:25.639" v="282" actId="478"/>
          <ac:spMkLst>
            <pc:docMk/>
            <pc:sldMk cId="3106187097" sldId="747"/>
            <ac:spMk id="6" creationId="{F4E4175D-8BE9-4275-A3D6-A2245B81C7EF}"/>
          </ac:spMkLst>
        </pc:spChg>
        <pc:graphicFrameChg chg="modGraphic">
          <ac:chgData name="Cristian Chilipirea" userId="34ab170da5908fc4" providerId="LiveId" clId="{2521351A-FE09-4D61-9EB1-911161C61F51}" dt="2021-10-18T19:02:24.022" v="281" actId="207"/>
          <ac:graphicFrameMkLst>
            <pc:docMk/>
            <pc:sldMk cId="3106187097" sldId="747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30.958" v="284" actId="207"/>
        <pc:sldMkLst>
          <pc:docMk/>
          <pc:sldMk cId="618221781" sldId="74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5" creationId="{6C1996FA-5B43-4112-92BA-D438D56C1066}"/>
          </ac:spMkLst>
        </pc:spChg>
        <pc:spChg chg="add del mod ord">
          <ac:chgData name="Cristian Chilipirea" userId="34ab170da5908fc4" providerId="LiveId" clId="{2521351A-FE09-4D61-9EB1-911161C61F51}" dt="2021-10-18T19:02:28.495" v="283" actId="478"/>
          <ac:spMkLst>
            <pc:docMk/>
            <pc:sldMk cId="618221781" sldId="748"/>
            <ac:spMk id="6" creationId="{F9BBF278-B90F-4353-B8C0-402751EC06BA}"/>
          </ac:spMkLst>
        </pc:spChg>
        <pc:graphicFrameChg chg="modGraphic">
          <ac:chgData name="Cristian Chilipirea" userId="34ab170da5908fc4" providerId="LiveId" clId="{2521351A-FE09-4D61-9EB1-911161C61F51}" dt="2021-10-18T19:02:30.958" v="284" actId="207"/>
          <ac:graphicFrameMkLst>
            <pc:docMk/>
            <pc:sldMk cId="618221781" sldId="748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6.351" v="288" actId="207"/>
        <pc:sldMkLst>
          <pc:docMk/>
          <pc:sldMk cId="3422695525" sldId="74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3" creationId="{5C10D675-8421-41A2-AFE1-9570603A3864}"/>
          </ac:spMkLst>
        </pc:spChg>
        <pc:spChg chg="add del mod ord">
          <ac:chgData name="Cristian Chilipirea" userId="34ab170da5908fc4" providerId="LiveId" clId="{2521351A-FE09-4D61-9EB1-911161C61F51}" dt="2021-10-18T19:02:34.388" v="285" actId="478"/>
          <ac:spMkLst>
            <pc:docMk/>
            <pc:sldMk cId="3422695525" sldId="749"/>
            <ac:spMk id="6" creationId="{0346F3B9-BA2F-4574-83DA-761BD82BADD0}"/>
          </ac:spMkLst>
        </pc:spChg>
        <pc:graphicFrameChg chg="modGraphic">
          <ac:chgData name="Cristian Chilipirea" userId="34ab170da5908fc4" providerId="LiveId" clId="{2521351A-FE09-4D61-9EB1-911161C61F51}" dt="2021-10-18T19:02:46.351" v="288" actId="207"/>
          <ac:graphicFrameMkLst>
            <pc:docMk/>
            <pc:sldMk cId="3422695525" sldId="74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3.028" v="287" actId="207"/>
        <pc:sldMkLst>
          <pc:docMk/>
          <pc:sldMk cId="1688779270" sldId="75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6" creationId="{4ADC4AF1-2D08-4E67-84D2-1BEADC46C9D2}"/>
          </ac:spMkLst>
        </pc:spChg>
        <pc:spChg chg="add del mod ord">
          <ac:chgData name="Cristian Chilipirea" userId="34ab170da5908fc4" providerId="LiveId" clId="{2521351A-FE09-4D61-9EB1-911161C61F51}" dt="2021-10-18T19:02:40.264" v="286" actId="478"/>
          <ac:spMkLst>
            <pc:docMk/>
            <pc:sldMk cId="1688779270" sldId="750"/>
            <ac:spMk id="8" creationId="{2EF202E7-2409-4EE4-B510-C6F7A0961A42}"/>
          </ac:spMkLst>
        </pc:spChg>
        <pc:graphicFrameChg chg="modGraphic">
          <ac:chgData name="Cristian Chilipirea" userId="34ab170da5908fc4" providerId="LiveId" clId="{2521351A-FE09-4D61-9EB1-911161C61F51}" dt="2021-10-18T19:02:43.028" v="287" actId="207"/>
          <ac:graphicFrameMkLst>
            <pc:docMk/>
            <pc:sldMk cId="1688779270" sldId="75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2.536" v="290" actId="478"/>
        <pc:sldMkLst>
          <pc:docMk/>
          <pc:sldMk cId="757940954" sldId="75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3" creationId="{0F127BAD-C1B9-44D6-A966-30CAC2DC74AA}"/>
          </ac:spMkLst>
        </pc:spChg>
        <pc:spChg chg="add del mod ord">
          <ac:chgData name="Cristian Chilipirea" userId="34ab170da5908fc4" providerId="LiveId" clId="{2521351A-FE09-4D61-9EB1-911161C61F51}" dt="2021-10-18T19:02:52.536" v="290" actId="478"/>
          <ac:spMkLst>
            <pc:docMk/>
            <pc:sldMk cId="757940954" sldId="751"/>
            <ac:spMk id="5" creationId="{CF5D1B05-D3CF-4D7B-83D3-B80323D7F122}"/>
          </ac:spMkLst>
        </pc:spChg>
        <pc:graphicFrameChg chg="modGraphic">
          <ac:chgData name="Cristian Chilipirea" userId="34ab170da5908fc4" providerId="LiveId" clId="{2521351A-FE09-4D61-9EB1-911161C61F51}" dt="2021-10-18T19:02:50.907" v="289" actId="207"/>
          <ac:graphicFrameMkLst>
            <pc:docMk/>
            <pc:sldMk cId="757940954" sldId="75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9.614" v="292" actId="207"/>
        <pc:sldMkLst>
          <pc:docMk/>
          <pc:sldMk cId="2785656324" sldId="75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3" creationId="{DB71C857-FF22-463F-9E4F-C8AF3FE92B59}"/>
          </ac:spMkLst>
        </pc:spChg>
        <pc:spChg chg="add del mod ord">
          <ac:chgData name="Cristian Chilipirea" userId="34ab170da5908fc4" providerId="LiveId" clId="{2521351A-FE09-4D61-9EB1-911161C61F51}" dt="2021-10-18T19:02:57.191" v="291" actId="478"/>
          <ac:spMkLst>
            <pc:docMk/>
            <pc:sldMk cId="2785656324" sldId="752"/>
            <ac:spMk id="5" creationId="{A5EBDFE8-37AA-4A27-B6C1-81C89C2F478E}"/>
          </ac:spMkLst>
        </pc:spChg>
        <pc:graphicFrameChg chg="modGraphic">
          <ac:chgData name="Cristian Chilipirea" userId="34ab170da5908fc4" providerId="LiveId" clId="{2521351A-FE09-4D61-9EB1-911161C61F51}" dt="2021-10-18T19:02:59.614" v="292" actId="207"/>
          <ac:graphicFrameMkLst>
            <pc:docMk/>
            <pc:sldMk cId="2785656324" sldId="75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05.887" v="294" actId="207"/>
        <pc:sldMkLst>
          <pc:docMk/>
          <pc:sldMk cId="917607937" sldId="75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3" creationId="{6268CF0D-A81F-4EFE-BFF1-26E51CEEBBB5}"/>
          </ac:spMkLst>
        </pc:spChg>
        <pc:spChg chg="add del mod ord">
          <ac:chgData name="Cristian Chilipirea" userId="34ab170da5908fc4" providerId="LiveId" clId="{2521351A-FE09-4D61-9EB1-911161C61F51}" dt="2021-10-18T19:03:03.368" v="293" actId="478"/>
          <ac:spMkLst>
            <pc:docMk/>
            <pc:sldMk cId="917607937" sldId="753"/>
            <ac:spMk id="5" creationId="{FE12B80D-907A-47A1-A1C3-190F4B2DA4C3}"/>
          </ac:spMkLst>
        </pc:spChg>
        <pc:graphicFrameChg chg="modGraphic">
          <ac:chgData name="Cristian Chilipirea" userId="34ab170da5908fc4" providerId="LiveId" clId="{2521351A-FE09-4D61-9EB1-911161C61F51}" dt="2021-10-18T19:03:05.887" v="294" actId="207"/>
          <ac:graphicFrameMkLst>
            <pc:docMk/>
            <pc:sldMk cId="917607937" sldId="75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11.455" v="296" actId="207"/>
        <pc:sldMkLst>
          <pc:docMk/>
          <pc:sldMk cId="3738410623" sldId="75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3" creationId="{A21EEE24-F7EF-4AE3-9CBB-FD6FBF2F26E0}"/>
          </ac:spMkLst>
        </pc:spChg>
        <pc:spChg chg="add del mod ord">
          <ac:chgData name="Cristian Chilipirea" userId="34ab170da5908fc4" providerId="LiveId" clId="{2521351A-FE09-4D61-9EB1-911161C61F51}" dt="2021-10-18T19:03:09.175" v="295" actId="478"/>
          <ac:spMkLst>
            <pc:docMk/>
            <pc:sldMk cId="3738410623" sldId="754"/>
            <ac:spMk id="5" creationId="{A17050C1-A218-4F5C-BB0E-566507171BFD}"/>
          </ac:spMkLst>
        </pc:spChg>
        <pc:graphicFrameChg chg="modGraphic">
          <ac:chgData name="Cristian Chilipirea" userId="34ab170da5908fc4" providerId="LiveId" clId="{2521351A-FE09-4D61-9EB1-911161C61F51}" dt="2021-10-18T19:03:11.455" v="296" actId="207"/>
          <ac:graphicFrameMkLst>
            <pc:docMk/>
            <pc:sldMk cId="3738410623" sldId="75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04.903" v="119" actId="478"/>
        <pc:sldMkLst>
          <pc:docMk/>
          <pc:sldMk cId="4271052596" sldId="75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5" creationId="{9BAC6C65-88F2-4F52-8804-D48DE05E21F8}"/>
          </ac:spMkLst>
        </pc:spChg>
        <pc:spChg chg="add del mod ord">
          <ac:chgData name="Cristian Chilipirea" userId="34ab170da5908fc4" providerId="LiveId" clId="{2521351A-FE09-4D61-9EB1-911161C61F51}" dt="2021-10-18T19:00:04.903" v="119" actId="478"/>
          <ac:spMkLst>
            <pc:docMk/>
            <pc:sldMk cId="4271052596" sldId="755"/>
            <ac:spMk id="6" creationId="{4E9A0659-4960-4575-853B-B8EF01B23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7.424" v="120" actId="478"/>
        <pc:sldMkLst>
          <pc:docMk/>
          <pc:sldMk cId="2949394042" sldId="75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5" creationId="{7F021F2E-6BD2-4634-8EAD-F4697F0B6DC9}"/>
          </ac:spMkLst>
        </pc:spChg>
        <pc:spChg chg="add del mod ord">
          <ac:chgData name="Cristian Chilipirea" userId="34ab170da5908fc4" providerId="LiveId" clId="{2521351A-FE09-4D61-9EB1-911161C61F51}" dt="2021-10-18T19:00:07.424" v="120" actId="478"/>
          <ac:spMkLst>
            <pc:docMk/>
            <pc:sldMk cId="2949394042" sldId="756"/>
            <ac:spMk id="6" creationId="{9B2898A1-AE1E-4248-81E4-89899F11029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30.274" v="299" actId="113"/>
        <pc:sldMkLst>
          <pc:docMk/>
          <pc:sldMk cId="980195552" sldId="75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3:30.274" v="299" actId="113"/>
          <ac:spMkLst>
            <pc:docMk/>
            <pc:sldMk cId="980195552" sldId="757"/>
            <ac:spMk id="6" creationId="{1871B1FF-03F7-4259-BC49-9D360683FE7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7" creationId="{FFA75EE9-D07F-4B8B-A981-682DB14984C6}"/>
          </ac:spMkLst>
        </pc:spChg>
        <pc:spChg chg="add del mod ord">
          <ac:chgData name="Cristian Chilipirea" userId="34ab170da5908fc4" providerId="LiveId" clId="{2521351A-FE09-4D61-9EB1-911161C61F51}" dt="2021-10-18T19:03:19.871" v="298" actId="478"/>
          <ac:spMkLst>
            <pc:docMk/>
            <pc:sldMk cId="980195552" sldId="757"/>
            <ac:spMk id="8" creationId="{2E335B63-3A6E-4A29-873D-6A01E105E7F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06.747" v="304" actId="478"/>
        <pc:sldMkLst>
          <pc:docMk/>
          <pc:sldMk cId="3108532545" sldId="75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3" creationId="{2831103E-B35D-463C-99EA-FDDE63EB6B6C}"/>
          </ac:spMkLst>
        </pc:spChg>
        <pc:spChg chg="add del mod ord">
          <ac:chgData name="Cristian Chilipirea" userId="34ab170da5908fc4" providerId="LiveId" clId="{2521351A-FE09-4D61-9EB1-911161C61F51}" dt="2021-10-18T19:04:06.747" v="304" actId="478"/>
          <ac:spMkLst>
            <pc:docMk/>
            <pc:sldMk cId="3108532545" sldId="758"/>
            <ac:spMk id="5" creationId="{7CBEDE4C-811F-46CE-BAEF-BA40FFE5B61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16.761" v="306" actId="113"/>
        <pc:sldMkLst>
          <pc:docMk/>
          <pc:sldMk cId="4279808228" sldId="75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16.761" v="306" actId="113"/>
          <ac:spMkLst>
            <pc:docMk/>
            <pc:sldMk cId="4279808228" sldId="759"/>
            <ac:spMk id="5" creationId="{CF42F7A6-6198-4206-9CE6-125AB67AF9B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6" creationId="{AFB62D78-DB2D-482F-A21C-27E8620A15E3}"/>
          </ac:spMkLst>
        </pc:spChg>
        <pc:spChg chg="add del mod ord">
          <ac:chgData name="Cristian Chilipirea" userId="34ab170da5908fc4" providerId="LiveId" clId="{2521351A-FE09-4D61-9EB1-911161C61F51}" dt="2021-10-18T19:04:14.832" v="305" actId="478"/>
          <ac:spMkLst>
            <pc:docMk/>
            <pc:sldMk cId="4279808228" sldId="759"/>
            <ac:spMk id="7" creationId="{25CDE588-FFEB-48EE-BBF9-0DB1DD9D608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25.277" v="308" actId="113"/>
        <pc:sldMkLst>
          <pc:docMk/>
          <pc:sldMk cId="3655083749" sldId="76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25.277" v="308" actId="113"/>
          <ac:spMkLst>
            <pc:docMk/>
            <pc:sldMk cId="3655083749" sldId="760"/>
            <ac:spMk id="5" creationId="{70C739EC-389A-49FC-A3DA-07B925A8B92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6" creationId="{90AE21FD-CE7C-43BA-BFCA-55FE856EEBE7}"/>
          </ac:spMkLst>
        </pc:spChg>
        <pc:spChg chg="add del mod ord">
          <ac:chgData name="Cristian Chilipirea" userId="34ab170da5908fc4" providerId="LiveId" clId="{2521351A-FE09-4D61-9EB1-911161C61F51}" dt="2021-10-18T19:04:22.052" v="307" actId="478"/>
          <ac:spMkLst>
            <pc:docMk/>
            <pc:sldMk cId="3655083749" sldId="760"/>
            <ac:spMk id="9" creationId="{18BE226C-CBCD-44AC-BA0A-50E8427DBAF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2.407" v="310" actId="207"/>
        <pc:sldMkLst>
          <pc:docMk/>
          <pc:sldMk cId="1897860043" sldId="76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2" creationId="{538DC172-ACC8-4245-AEAD-0CF8E9A5F2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3" creationId="{2930D420-D4C1-4496-A4D8-A3CADC948CD0}"/>
          </ac:spMkLst>
        </pc:spChg>
        <pc:spChg chg="add del mod ord">
          <ac:chgData name="Cristian Chilipirea" userId="34ab170da5908fc4" providerId="LiveId" clId="{2521351A-FE09-4D61-9EB1-911161C61F51}" dt="2021-10-18T19:04:29.700" v="309" actId="478"/>
          <ac:spMkLst>
            <pc:docMk/>
            <pc:sldMk cId="1897860043" sldId="761"/>
            <ac:spMk id="5" creationId="{C3788058-23F9-4B08-9718-7CDF09BE6D0B}"/>
          </ac:spMkLst>
        </pc:spChg>
        <pc:spChg chg="mod">
          <ac:chgData name="Cristian Chilipirea" userId="34ab170da5908fc4" providerId="LiveId" clId="{2521351A-FE09-4D61-9EB1-911161C61F51}" dt="2021-10-18T19:04:42.407" v="310" actId="207"/>
          <ac:spMkLst>
            <pc:docMk/>
            <pc:sldMk cId="1897860043" sldId="761"/>
            <ac:spMk id="6" creationId="{66676256-07EF-4831-90EC-69022E829A1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830984571" sldId="762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2" creationId="{E639A3D1-6AD3-4611-B5F0-3D4719A9DF08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3" creationId="{9BFFD454-9901-4164-ABAE-07C1B0A1236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5" creationId="{FC718D6A-D6C1-4E5E-81CB-A80958B828C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6" creationId="{4D893CD6-D46A-48D4-A8A5-78FAEA82692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7" creationId="{8EB5E998-2310-415C-910D-276795AEFDB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4217159666" sldId="763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2" creationId="{4A720022-E81A-45BE-AB1B-164FAABC5BEA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3" creationId="{255915D5-578F-411B-A817-18ACA1286C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5" creationId="{94158543-A3D9-4939-B09C-A9313907CCB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6" creationId="{2CE13E32-FA99-4A13-A543-3BF5115371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7" creationId="{514A782B-F0BE-47D4-B6C7-D7EF7C2FA1B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01.179" v="314" actId="478"/>
        <pc:sldMkLst>
          <pc:docMk/>
          <pc:sldMk cId="1888496286" sldId="76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5" creationId="{79EB437B-A61D-40F3-8FF0-6F22C995D311}"/>
          </ac:spMkLst>
        </pc:spChg>
        <pc:spChg chg="add del mod ord">
          <ac:chgData name="Cristian Chilipirea" userId="34ab170da5908fc4" providerId="LiveId" clId="{2521351A-FE09-4D61-9EB1-911161C61F51}" dt="2021-10-18T19:05:01.179" v="314" actId="478"/>
          <ac:spMkLst>
            <pc:docMk/>
            <pc:sldMk cId="1888496286" sldId="764"/>
            <ac:spMk id="6" creationId="{689993B9-8EF0-4233-BB8A-2C14CB4B86A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47084710" sldId="765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2" creationId="{63DD69FB-480C-4FF4-BE80-9FB6D96B41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3" creationId="{14D0275D-1F51-44A4-B668-1905923FD93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5" creationId="{5A89C4EA-E494-4348-A0C2-69AD54FC46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6" creationId="{582CF402-9922-479B-B1FE-8604006CE82C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7" creationId="{803AD958-1C3C-4087-B84D-E9ACDD77885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89914799" sldId="766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2" creationId="{17E98E20-1DDF-4E60-AE32-8A4710FC6F65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3" creationId="{66932BAB-CCE4-471C-A8F8-420E21D1E0D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5" creationId="{77B60464-AA08-4328-92F9-E59E25057561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6" creationId="{A248D38C-AE98-46CF-A7A5-F7EB4E64E3F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7" creationId="{CACD8895-B7A7-47FF-861E-688D765E2D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46.163" v="319" actId="478"/>
        <pc:sldMkLst>
          <pc:docMk/>
          <pc:sldMk cId="3438905523" sldId="7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2" creationId="{FD0EDECE-EE88-4D77-BAF0-FAE52D9ABD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3" creationId="{C471D18F-524C-46CF-8557-085F6ED87223}"/>
          </ac:spMkLst>
        </pc:spChg>
        <pc:spChg chg="add del mod ord">
          <ac:chgData name="Cristian Chilipirea" userId="34ab170da5908fc4" providerId="LiveId" clId="{2521351A-FE09-4D61-9EB1-911161C61F51}" dt="2021-10-18T19:05:46.163" v="319" actId="478"/>
          <ac:spMkLst>
            <pc:docMk/>
            <pc:sldMk cId="3438905523" sldId="767"/>
            <ac:spMk id="5" creationId="{0D84E843-8B57-4AC3-8DAC-76511590ED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03.323" v="324" actId="478"/>
        <pc:sldMkLst>
          <pc:docMk/>
          <pc:sldMk cId="3425719368" sldId="7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4" creationId="{A3E5FA72-A833-49BB-B715-75D4D0A1FE06}"/>
          </ac:spMkLst>
        </pc:spChg>
        <pc:spChg chg="add del mod ord">
          <ac:chgData name="Cristian Chilipirea" userId="34ab170da5908fc4" providerId="LiveId" clId="{2521351A-FE09-4D61-9EB1-911161C61F51}" dt="2021-10-18T19:06:03.323" v="324" actId="478"/>
          <ac:spMkLst>
            <pc:docMk/>
            <pc:sldMk cId="3425719368" sldId="768"/>
            <ac:spMk id="6" creationId="{AFFDCF33-BB0C-4A82-9D35-4FCCD2D6C2B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3401711476" sldId="7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2" creationId="{03329BBD-7506-4C9F-BB36-F35710A4EEC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3" creationId="{13BE9053-771A-4670-B656-DC773405A4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16" creationId="{8954AF71-BF83-4F62-BADE-ED20452D8613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112289544" sldId="770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2" creationId="{749053CF-382D-4815-9635-C00D67721716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3" creationId="{1D441833-4C88-4B57-B2B9-A0E97A998C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5" creationId="{3158C848-ABCF-4C78-B3F0-039B9FB7C1F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6" creationId="{77B6D248-3C30-4EFE-A3A0-6EB8C10BCD3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7" creationId="{B39A7B80-2A97-4A8F-AE6E-3870BFF130B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27.784" v="332" actId="478"/>
        <pc:sldMkLst>
          <pc:docMk/>
          <pc:sldMk cId="3692215519" sldId="7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6" creationId="{BF0E6B69-0817-43C1-BC88-79B5EABD297C}"/>
          </ac:spMkLst>
        </pc:spChg>
        <pc:spChg chg="add del mod ord">
          <ac:chgData name="Cristian Chilipirea" userId="34ab170da5908fc4" providerId="LiveId" clId="{2521351A-FE09-4D61-9EB1-911161C61F51}" dt="2021-10-18T19:06:27.784" v="332" actId="478"/>
          <ac:spMkLst>
            <pc:docMk/>
            <pc:sldMk cId="3692215519" sldId="771"/>
            <ac:spMk id="7" creationId="{9205356D-027F-4CD2-A97A-DDF9475FDFB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4.119" v="349" actId="478"/>
        <pc:sldMkLst>
          <pc:docMk/>
          <pc:sldMk cId="1871104779" sldId="7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2" creationId="{0AAEC2C1-8B73-45C9-89BD-9EFE12B609D8}"/>
          </ac:spMkLst>
        </pc:spChg>
        <pc:spChg chg="add del mod ord">
          <ac:chgData name="Cristian Chilipirea" userId="34ab170da5908fc4" providerId="LiveId" clId="{2521351A-FE09-4D61-9EB1-911161C61F51}" dt="2021-10-18T19:07:24.119" v="349" actId="478"/>
          <ac:spMkLst>
            <pc:docMk/>
            <pc:sldMk cId="1871104779" sldId="772"/>
            <ac:spMk id="3" creationId="{ABB8ADF8-7E8C-4498-B0E2-D6F8AAC6B48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7.655" v="350" actId="478"/>
        <pc:sldMkLst>
          <pc:docMk/>
          <pc:sldMk cId="3685215487" sldId="7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2" creationId="{1D1B0B3D-DE48-45E1-BAE6-5BDDE179C6C5}"/>
          </ac:spMkLst>
        </pc:spChg>
        <pc:spChg chg="add del mod ord">
          <ac:chgData name="Cristian Chilipirea" userId="34ab170da5908fc4" providerId="LiveId" clId="{2521351A-FE09-4D61-9EB1-911161C61F51}" dt="2021-10-18T19:07:27.655" v="350" actId="478"/>
          <ac:spMkLst>
            <pc:docMk/>
            <pc:sldMk cId="3685215487" sldId="773"/>
            <ac:spMk id="3" creationId="{BAA87823-6BEE-4D51-851C-5E164E2D2C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6.084" v="359" actId="478"/>
        <pc:sldMkLst>
          <pc:docMk/>
          <pc:sldMk cId="2488444649" sldId="7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2" creationId="{03A73F23-4727-4DD2-8317-39FF33B85A76}"/>
          </ac:spMkLst>
        </pc:spChg>
        <pc:spChg chg="add del mod ord">
          <ac:chgData name="Cristian Chilipirea" userId="34ab170da5908fc4" providerId="LiveId" clId="{2521351A-FE09-4D61-9EB1-911161C61F51}" dt="2021-10-18T19:07:56.084" v="359" actId="478"/>
          <ac:spMkLst>
            <pc:docMk/>
            <pc:sldMk cId="2488444649" sldId="774"/>
            <ac:spMk id="3" creationId="{3B10560A-0D53-45AD-B400-80DA5FC6441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13.587" v="327" actId="478"/>
        <pc:sldMkLst>
          <pc:docMk/>
          <pc:sldMk cId="3511807265" sldId="7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4" creationId="{5D87C98F-18D5-4F8A-9666-6872698E7056}"/>
          </ac:spMkLst>
        </pc:spChg>
        <pc:spChg chg="add del mod ord">
          <ac:chgData name="Cristian Chilipirea" userId="34ab170da5908fc4" providerId="LiveId" clId="{2521351A-FE09-4D61-9EB1-911161C61F51}" dt="2021-10-18T19:06:13.587" v="327" actId="478"/>
          <ac:spMkLst>
            <pc:docMk/>
            <pc:sldMk cId="3511807265" sldId="775"/>
            <ac:spMk id="7" creationId="{29FE4B87-795C-464C-B91D-8219BECC0FA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6.916" v="366" actId="478"/>
        <pc:sldMkLst>
          <pc:docMk/>
          <pc:sldMk cId="149078042" sldId="7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2" creationId="{22DB610D-5153-4BE1-A14A-036AAA16DD2F}"/>
          </ac:spMkLst>
        </pc:spChg>
        <pc:spChg chg="add del mod ord">
          <ac:chgData name="Cristian Chilipirea" userId="34ab170da5908fc4" providerId="LiveId" clId="{2521351A-FE09-4D61-9EB1-911161C61F51}" dt="2021-10-18T19:08:16.916" v="366" actId="478"/>
          <ac:spMkLst>
            <pc:docMk/>
            <pc:sldMk cId="149078042" sldId="776"/>
            <ac:spMk id="3" creationId="{A5B4C28A-CE42-4CC8-B925-6738EAD1F3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6.955" v="338" actId="478"/>
        <pc:sldMkLst>
          <pc:docMk/>
          <pc:sldMk cId="813608923" sldId="7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6" creationId="{A31564C3-E9BC-4ADD-88BE-5B8751002584}"/>
          </ac:spMkLst>
        </pc:spChg>
        <pc:spChg chg="add del mod ord">
          <ac:chgData name="Cristian Chilipirea" userId="34ab170da5908fc4" providerId="LiveId" clId="{2521351A-FE09-4D61-9EB1-911161C61F51}" dt="2021-10-18T19:06:46.955" v="338" actId="478"/>
          <ac:spMkLst>
            <pc:docMk/>
            <pc:sldMk cId="813608923" sldId="777"/>
            <ac:spMk id="7" creationId="{2B885999-C82F-46AA-B5C8-5A51777D0EB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9.671" v="367" actId="478"/>
        <pc:sldMkLst>
          <pc:docMk/>
          <pc:sldMk cId="1810419522" sldId="7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2" creationId="{D11775FC-74EF-41AE-8292-F80FB7399297}"/>
          </ac:spMkLst>
        </pc:spChg>
        <pc:spChg chg="add del mod ord">
          <ac:chgData name="Cristian Chilipirea" userId="34ab170da5908fc4" providerId="LiveId" clId="{2521351A-FE09-4D61-9EB1-911161C61F51}" dt="2021-10-18T19:08:19.671" v="367" actId="478"/>
          <ac:spMkLst>
            <pc:docMk/>
            <pc:sldMk cId="1810419522" sldId="778"/>
            <ac:spMk id="3" creationId="{911F5FB4-98F6-45CD-84B4-52D1685B4A5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4.212" v="365" actId="478"/>
        <pc:sldMkLst>
          <pc:docMk/>
          <pc:sldMk cId="365061819" sldId="7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2" creationId="{9BC8F078-9FA9-416B-B803-B4AAC5E820A5}"/>
          </ac:spMkLst>
        </pc:spChg>
        <pc:spChg chg="add del mod ord">
          <ac:chgData name="Cristian Chilipirea" userId="34ab170da5908fc4" providerId="LiveId" clId="{2521351A-FE09-4D61-9EB1-911161C61F51}" dt="2021-10-18T19:08:14.212" v="365" actId="478"/>
          <ac:spMkLst>
            <pc:docMk/>
            <pc:sldMk cId="365061819" sldId="779"/>
            <ac:spMk id="3" creationId="{20AC27A2-47C2-414F-8D82-DEF4879C320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8.379" v="360" actId="478"/>
        <pc:sldMkLst>
          <pc:docMk/>
          <pc:sldMk cId="4142148759" sldId="78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2" creationId="{EACEE87E-9064-4539-93A7-C470A38C6BF1}"/>
          </ac:spMkLst>
        </pc:spChg>
        <pc:spChg chg="add del mod ord">
          <ac:chgData name="Cristian Chilipirea" userId="34ab170da5908fc4" providerId="LiveId" clId="{2521351A-FE09-4D61-9EB1-911161C61F51}" dt="2021-10-18T19:07:58.379" v="360" actId="478"/>
          <ac:spMkLst>
            <pc:docMk/>
            <pc:sldMk cId="4142148759" sldId="780"/>
            <ac:spMk id="3" creationId="{BD9498C4-D571-41CF-8673-1C1ECEB2A54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1.099" v="361" actId="478"/>
        <pc:sldMkLst>
          <pc:docMk/>
          <pc:sldMk cId="520976957" sldId="78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2" creationId="{4446BAFF-62EA-4257-9059-E63BDF0DF812}"/>
          </ac:spMkLst>
        </pc:spChg>
        <pc:spChg chg="add del mod ord">
          <ac:chgData name="Cristian Chilipirea" userId="34ab170da5908fc4" providerId="LiveId" clId="{2521351A-FE09-4D61-9EB1-911161C61F51}" dt="2021-10-18T19:08:01.099" v="361" actId="478"/>
          <ac:spMkLst>
            <pc:docMk/>
            <pc:sldMk cId="520976957" sldId="781"/>
            <ac:spMk id="3" creationId="{B193BE7C-B473-4EF4-95FA-E37E571B59F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7.316" v="363" actId="478"/>
        <pc:sldMkLst>
          <pc:docMk/>
          <pc:sldMk cId="1239345265" sldId="78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2" creationId="{D9475AFB-8411-4CBE-A456-38629C229870}"/>
          </ac:spMkLst>
        </pc:spChg>
        <pc:spChg chg="add del mod ord">
          <ac:chgData name="Cristian Chilipirea" userId="34ab170da5908fc4" providerId="LiveId" clId="{2521351A-FE09-4D61-9EB1-911161C61F51}" dt="2021-10-18T19:08:07.316" v="363" actId="478"/>
          <ac:spMkLst>
            <pc:docMk/>
            <pc:sldMk cId="1239345265" sldId="782"/>
            <ac:spMk id="3" creationId="{95508CF3-E1DC-46A7-BBEA-A26C0308E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3.804" v="362" actId="478"/>
        <pc:sldMkLst>
          <pc:docMk/>
          <pc:sldMk cId="4027390148" sldId="78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2" creationId="{B8A650BB-BFE8-4325-9FB2-BA773284C05C}"/>
          </ac:spMkLst>
        </pc:spChg>
        <pc:spChg chg="add del mod ord">
          <ac:chgData name="Cristian Chilipirea" userId="34ab170da5908fc4" providerId="LiveId" clId="{2521351A-FE09-4D61-9EB1-911161C61F51}" dt="2021-10-18T19:08:03.804" v="362" actId="478"/>
          <ac:spMkLst>
            <pc:docMk/>
            <pc:sldMk cId="4027390148" sldId="783"/>
            <ac:spMk id="3" creationId="{753671C6-303C-48B9-AF80-00247139978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0.211" v="364" actId="478"/>
        <pc:sldMkLst>
          <pc:docMk/>
          <pc:sldMk cId="3927414747" sldId="78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2" creationId="{08EBFABA-E041-4507-A47C-4C5CE1BC5F78}"/>
          </ac:spMkLst>
        </pc:spChg>
        <pc:spChg chg="add del mod ord">
          <ac:chgData name="Cristian Chilipirea" userId="34ab170da5908fc4" providerId="LiveId" clId="{2521351A-FE09-4D61-9EB1-911161C61F51}" dt="2021-10-18T19:08:10.211" v="364" actId="478"/>
          <ac:spMkLst>
            <pc:docMk/>
            <pc:sldMk cId="3927414747" sldId="784"/>
            <ac:spMk id="3" creationId="{81155D30-4A9E-42B6-8CA2-226B5DB48DF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5.935" v="369" actId="478"/>
        <pc:sldMkLst>
          <pc:docMk/>
          <pc:sldMk cId="3316704494" sldId="78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2" creationId="{DC7B475C-8D31-42EB-B38A-E42C3A3098CE}"/>
          </ac:spMkLst>
        </pc:spChg>
        <pc:spChg chg="add del mod ord">
          <ac:chgData name="Cristian Chilipirea" userId="34ab170da5908fc4" providerId="LiveId" clId="{2521351A-FE09-4D61-9EB1-911161C61F51}" dt="2021-10-18T19:08:25.935" v="369" actId="478"/>
          <ac:spMkLst>
            <pc:docMk/>
            <pc:sldMk cId="3316704494" sldId="785"/>
            <ac:spMk id="3" creationId="{5425A657-81DE-464A-BE2B-A57832EFF0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2.304" v="368" actId="478"/>
        <pc:sldMkLst>
          <pc:docMk/>
          <pc:sldMk cId="287135735" sldId="78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2" creationId="{CEC4C071-FFEE-4892-AF43-36D7DF54B35D}"/>
          </ac:spMkLst>
        </pc:spChg>
        <pc:spChg chg="add del mod ord">
          <ac:chgData name="Cristian Chilipirea" userId="34ab170da5908fc4" providerId="LiveId" clId="{2521351A-FE09-4D61-9EB1-911161C61F51}" dt="2021-10-18T19:08:22.304" v="368" actId="478"/>
          <ac:spMkLst>
            <pc:docMk/>
            <pc:sldMk cId="287135735" sldId="786"/>
            <ac:spMk id="3" creationId="{E2E47104-0F01-4044-B24B-E971EA3FE3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8.143" v="370" actId="478"/>
        <pc:sldMkLst>
          <pc:docMk/>
          <pc:sldMk cId="3300206008" sldId="78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2" creationId="{B2495C1C-E32B-427D-ABC6-BF36DBF98EC2}"/>
          </ac:spMkLst>
        </pc:spChg>
        <pc:spChg chg="add del mod ord">
          <ac:chgData name="Cristian Chilipirea" userId="34ab170da5908fc4" providerId="LiveId" clId="{2521351A-FE09-4D61-9EB1-911161C61F51}" dt="2021-10-18T19:08:28.143" v="370" actId="478"/>
          <ac:spMkLst>
            <pc:docMk/>
            <pc:sldMk cId="3300206008" sldId="787"/>
            <ac:spMk id="3" creationId="{972C09B1-31D1-4407-AEE3-6F84F53BB24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0.032" v="371" actId="478"/>
        <pc:sldMkLst>
          <pc:docMk/>
          <pc:sldMk cId="1758273638" sldId="78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2" creationId="{A2D4B25B-0CF1-425C-AA0C-6285EDE92E3C}"/>
          </ac:spMkLst>
        </pc:spChg>
        <pc:spChg chg="add del mod ord">
          <ac:chgData name="Cristian Chilipirea" userId="34ab170da5908fc4" providerId="LiveId" clId="{2521351A-FE09-4D61-9EB1-911161C61F51}" dt="2021-10-18T19:08:30.032" v="371" actId="478"/>
          <ac:spMkLst>
            <pc:docMk/>
            <pc:sldMk cId="1758273638" sldId="788"/>
            <ac:spMk id="3" creationId="{241E71B9-D2F7-4877-A235-E87702BC13C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2.231" v="372" actId="478"/>
        <pc:sldMkLst>
          <pc:docMk/>
          <pc:sldMk cId="1451267672" sldId="78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2" creationId="{3024112A-2D9E-48FE-A4D2-56571A40853A}"/>
          </ac:spMkLst>
        </pc:spChg>
        <pc:spChg chg="add del mod ord">
          <ac:chgData name="Cristian Chilipirea" userId="34ab170da5908fc4" providerId="LiveId" clId="{2521351A-FE09-4D61-9EB1-911161C61F51}" dt="2021-10-18T19:08:32.231" v="372" actId="478"/>
          <ac:spMkLst>
            <pc:docMk/>
            <pc:sldMk cId="1451267672" sldId="789"/>
            <ac:spMk id="3" creationId="{FDAE5496-699A-4290-81EA-C5AB1B3C24A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4.920" v="373" actId="478"/>
        <pc:sldMkLst>
          <pc:docMk/>
          <pc:sldMk cId="945283713" sldId="79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2" creationId="{8BB70CE9-4375-4213-BBE4-8875549B90F4}"/>
          </ac:spMkLst>
        </pc:spChg>
        <pc:spChg chg="add del mod ord">
          <ac:chgData name="Cristian Chilipirea" userId="34ab170da5908fc4" providerId="LiveId" clId="{2521351A-FE09-4D61-9EB1-911161C61F51}" dt="2021-10-18T19:08:34.920" v="373" actId="478"/>
          <ac:spMkLst>
            <pc:docMk/>
            <pc:sldMk cId="945283713" sldId="790"/>
            <ac:spMk id="3" creationId="{1DAA0B37-CC3D-4A2F-9428-D8EE2330657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8.288" v="374" actId="478"/>
        <pc:sldMkLst>
          <pc:docMk/>
          <pc:sldMk cId="1335641931" sldId="79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3" creationId="{1A0306DB-8D41-4371-9D1B-DA6464AB22B2}"/>
          </ac:spMkLst>
        </pc:spChg>
        <pc:spChg chg="add del mod ord">
          <ac:chgData name="Cristian Chilipirea" userId="34ab170da5908fc4" providerId="LiveId" clId="{2521351A-FE09-4D61-9EB1-911161C61F51}" dt="2021-10-18T19:08:38.288" v="374" actId="478"/>
          <ac:spMkLst>
            <pc:docMk/>
            <pc:sldMk cId="1335641931" sldId="791"/>
            <ac:spMk id="4" creationId="{AA9CC7ED-D0FF-4377-9A84-7C95A296246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0.779" v="375" actId="478"/>
        <pc:sldMkLst>
          <pc:docMk/>
          <pc:sldMk cId="1477966058" sldId="79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3" creationId="{90D4DFE9-0B09-4523-8FB5-4BC59FBF38AA}"/>
          </ac:spMkLst>
        </pc:spChg>
        <pc:spChg chg="add del mod ord">
          <ac:chgData name="Cristian Chilipirea" userId="34ab170da5908fc4" providerId="LiveId" clId="{2521351A-FE09-4D61-9EB1-911161C61F51}" dt="2021-10-18T19:08:40.779" v="375" actId="478"/>
          <ac:spMkLst>
            <pc:docMk/>
            <pc:sldMk cId="1477966058" sldId="792"/>
            <ac:spMk id="4" creationId="{B116A074-39DB-4093-82CD-E96AB320E20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9.188" v="339" actId="478"/>
        <pc:sldMkLst>
          <pc:docMk/>
          <pc:sldMk cId="2392948924" sldId="79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4" creationId="{3C8D882A-0DD7-43FC-8B31-1AB3180E4B10}"/>
          </ac:spMkLst>
        </pc:spChg>
        <pc:spChg chg="add del mod ord">
          <ac:chgData name="Cristian Chilipirea" userId="34ab170da5908fc4" providerId="LiveId" clId="{2521351A-FE09-4D61-9EB1-911161C61F51}" dt="2021-10-18T19:06:49.188" v="339" actId="478"/>
          <ac:spMkLst>
            <pc:docMk/>
            <pc:sldMk cId="2392948924" sldId="793"/>
            <ac:spMk id="6" creationId="{DD7B0040-63AC-4737-A516-1182C6AF90F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1.411" v="340" actId="478"/>
        <pc:sldMkLst>
          <pc:docMk/>
          <pc:sldMk cId="3950493345" sldId="79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4" creationId="{223227DC-F503-40B4-968A-FE163F796BA4}"/>
          </ac:spMkLst>
        </pc:spChg>
        <pc:spChg chg="add del mod ord">
          <ac:chgData name="Cristian Chilipirea" userId="34ab170da5908fc4" providerId="LiveId" clId="{2521351A-FE09-4D61-9EB1-911161C61F51}" dt="2021-10-18T19:06:51.411" v="340" actId="478"/>
          <ac:spMkLst>
            <pc:docMk/>
            <pc:sldMk cId="3950493345" sldId="794"/>
            <ac:spMk id="7" creationId="{5158B9E8-EA29-4EB9-8B6C-1E6209230EA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0.475" v="343" actId="478"/>
        <pc:sldMkLst>
          <pc:docMk/>
          <pc:sldMk cId="1912155413" sldId="79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4" creationId="{E0F48BB5-D726-45F7-AEEB-841296639FB9}"/>
          </ac:spMkLst>
        </pc:spChg>
        <pc:spChg chg="add del mod ord">
          <ac:chgData name="Cristian Chilipirea" userId="34ab170da5908fc4" providerId="LiveId" clId="{2521351A-FE09-4D61-9EB1-911161C61F51}" dt="2021-10-18T19:07:00.475" v="343" actId="478"/>
          <ac:spMkLst>
            <pc:docMk/>
            <pc:sldMk cId="1912155413" sldId="795"/>
            <ac:spMk id="7" creationId="{4DDA248C-287E-488A-A9E5-088996CB5E9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7.619" v="342" actId="478"/>
        <pc:sldMkLst>
          <pc:docMk/>
          <pc:sldMk cId="1583606235" sldId="79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4" creationId="{93291E5C-E972-4E75-A5EB-483411EAC9D8}"/>
          </ac:spMkLst>
        </pc:spChg>
        <pc:spChg chg="add del mod ord">
          <ac:chgData name="Cristian Chilipirea" userId="34ab170da5908fc4" providerId="LiveId" clId="{2521351A-FE09-4D61-9EB1-911161C61F51}" dt="2021-10-18T19:06:57.619" v="342" actId="478"/>
          <ac:spMkLst>
            <pc:docMk/>
            <pc:sldMk cId="1583606235" sldId="796"/>
            <ac:spMk id="7" creationId="{1DCE9530-17E3-455D-8735-C927513A5D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3.699" v="341" actId="478"/>
        <pc:sldMkLst>
          <pc:docMk/>
          <pc:sldMk cId="4095710737" sldId="79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4" creationId="{6F7FB02B-22AB-4F48-80B0-E4BFE1D0C49A}"/>
          </ac:spMkLst>
        </pc:spChg>
        <pc:spChg chg="add del mod ord">
          <ac:chgData name="Cristian Chilipirea" userId="34ab170da5908fc4" providerId="LiveId" clId="{2521351A-FE09-4D61-9EB1-911161C61F51}" dt="2021-10-18T19:06:53.699" v="341" actId="478"/>
          <ac:spMkLst>
            <pc:docMk/>
            <pc:sldMk cId="4095710737" sldId="797"/>
            <ac:spMk id="7" creationId="{8AD04DE0-713E-4626-87F3-D4324D99A10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144938996" sldId="798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2" creationId="{C45A5FFC-9100-47F3-9663-4B59AED49B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3" creationId="{1F97A5AD-0D58-41C8-96D3-9D04060A996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5" creationId="{EA15586B-1A73-4985-9B83-C0155EB3F80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6" creationId="{0EF71954-3FEE-4A2F-9D35-B9B6DCC1D03D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7" creationId="{A7F29194-92DC-48B7-9619-0E6C06EA267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9.144" v="377" actId="478"/>
        <pc:sldMkLst>
          <pc:docMk/>
          <pc:sldMk cId="188160594" sldId="79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3" creationId="{E616060C-5336-4FEB-9E1A-C5E28CC715A9}"/>
          </ac:spMkLst>
        </pc:spChg>
        <pc:spChg chg="mod">
          <ac:chgData name="Cristian Chilipirea" userId="34ab170da5908fc4" providerId="LiveId" clId="{2521351A-FE09-4D61-9EB1-911161C61F51}" dt="2021-10-18T19:08:47.473" v="376" actId="207"/>
          <ac:spMkLst>
            <pc:docMk/>
            <pc:sldMk cId="188160594" sldId="799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8:49.144" v="377" actId="478"/>
          <ac:spMkLst>
            <pc:docMk/>
            <pc:sldMk cId="188160594" sldId="799"/>
            <ac:spMk id="6" creationId="{608CB8D6-2EA5-4816-9111-FDE0376AAEE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0.291" v="386" actId="478"/>
        <pc:sldMkLst>
          <pc:docMk/>
          <pc:sldMk cId="1632243305" sldId="80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3" creationId="{ED379FE3-2B5A-4503-AF59-C48A824C13AE}"/>
          </ac:spMkLst>
        </pc:spChg>
        <pc:spChg chg="mod">
          <ac:chgData name="Cristian Chilipirea" userId="34ab170da5908fc4" providerId="LiveId" clId="{2521351A-FE09-4D61-9EB1-911161C61F51}" dt="2021-10-18T19:09:18.985" v="385" actId="207"/>
          <ac:spMkLst>
            <pc:docMk/>
            <pc:sldMk cId="1632243305" sldId="800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0.291" v="386" actId="478"/>
          <ac:spMkLst>
            <pc:docMk/>
            <pc:sldMk cId="1632243305" sldId="800"/>
            <ac:spMk id="6" creationId="{6195D98A-A49E-40E3-B4F7-CA422724513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55.548" v="379" actId="478"/>
        <pc:sldMkLst>
          <pc:docMk/>
          <pc:sldMk cId="3496100377" sldId="80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8:54.028" v="378" actId="207"/>
          <ac:spMkLst>
            <pc:docMk/>
            <pc:sldMk cId="3496100377" sldId="801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6" creationId="{010D377C-AE48-45C2-AFD3-026C4BC1E2FC}"/>
          </ac:spMkLst>
        </pc:spChg>
        <pc:spChg chg="add del mod ord">
          <ac:chgData name="Cristian Chilipirea" userId="34ab170da5908fc4" providerId="LiveId" clId="{2521351A-FE09-4D61-9EB1-911161C61F51}" dt="2021-10-18T19:08:55.548" v="379" actId="478"/>
          <ac:spMkLst>
            <pc:docMk/>
            <pc:sldMk cId="3496100377" sldId="801"/>
            <ac:spMk id="7" creationId="{DEB97E30-B79E-446F-BA84-D0E4BD07CB57}"/>
          </ac:spMkLst>
        </pc:spChg>
      </pc:sldChg>
      <pc:sldChg chg="addSp delSp modSp add mod setBg modClrScheme chgLayout">
        <pc:chgData name="Cristian Chilipirea" userId="34ab170da5908fc4" providerId="LiveId" clId="{2521351A-FE09-4D61-9EB1-911161C61F51}" dt="2021-10-18T19:09:04.443" v="382" actId="207"/>
        <pc:sldMkLst>
          <pc:docMk/>
          <pc:sldMk cId="3588360404" sldId="8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04.443" v="382" actId="207"/>
          <ac:spMkLst>
            <pc:docMk/>
            <pc:sldMk cId="3588360404" sldId="802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7" creationId="{CEAB1B85-C6F1-4CF9-B50C-1300131EA6D4}"/>
          </ac:spMkLst>
        </pc:spChg>
        <pc:spChg chg="add del mod ord">
          <ac:chgData name="Cristian Chilipirea" userId="34ab170da5908fc4" providerId="LiveId" clId="{2521351A-FE09-4D61-9EB1-911161C61F51}" dt="2021-10-18T19:08:58.323" v="380" actId="478"/>
          <ac:spMkLst>
            <pc:docMk/>
            <pc:sldMk cId="3588360404" sldId="802"/>
            <ac:spMk id="8" creationId="{42985452-8611-4E16-A517-0DFF1AC72F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12.835" v="384" actId="207"/>
        <pc:sldMkLst>
          <pc:docMk/>
          <pc:sldMk cId="287934486" sldId="8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12.835" v="384" actId="207"/>
          <ac:spMkLst>
            <pc:docMk/>
            <pc:sldMk cId="287934486" sldId="803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8" creationId="{DEA1D031-EE55-4813-BD05-311BFE3D860C}"/>
          </ac:spMkLst>
        </pc:spChg>
        <pc:spChg chg="add del mod ord">
          <ac:chgData name="Cristian Chilipirea" userId="34ab170da5908fc4" providerId="LiveId" clId="{2521351A-FE09-4D61-9EB1-911161C61F51}" dt="2021-10-18T19:09:08.819" v="383" actId="478"/>
          <ac:spMkLst>
            <pc:docMk/>
            <pc:sldMk cId="287934486" sldId="803"/>
            <ac:spMk id="9" creationId="{CE7057FE-FE9A-4194-91E9-DC41AB8AC8E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6.733" v="388" actId="207"/>
        <pc:sldMkLst>
          <pc:docMk/>
          <pc:sldMk cId="3311331767" sldId="8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3" creationId="{D3E5542B-1D08-4FA0-9D64-17CC45483FB6}"/>
          </ac:spMkLst>
        </pc:spChg>
        <pc:spChg chg="mod">
          <ac:chgData name="Cristian Chilipirea" userId="34ab170da5908fc4" providerId="LiveId" clId="{2521351A-FE09-4D61-9EB1-911161C61F51}" dt="2021-10-18T19:09:26.733" v="388" actId="207"/>
          <ac:spMkLst>
            <pc:docMk/>
            <pc:sldMk cId="3311331767" sldId="804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3.412" v="387" actId="478"/>
          <ac:spMkLst>
            <pc:docMk/>
            <pc:sldMk cId="3311331767" sldId="804"/>
            <ac:spMk id="7" creationId="{04219ADD-7E15-4E5A-90B3-6BB84852212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33.605" v="390" actId="207"/>
        <pc:sldMkLst>
          <pc:docMk/>
          <pc:sldMk cId="71422717" sldId="8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3" creationId="{66522E1B-9C69-4F60-95A6-D3B34AEAB211}"/>
          </ac:spMkLst>
        </pc:spChg>
        <pc:spChg chg="mod">
          <ac:chgData name="Cristian Chilipirea" userId="34ab170da5908fc4" providerId="LiveId" clId="{2521351A-FE09-4D61-9EB1-911161C61F51}" dt="2021-10-18T19:09:33.605" v="390" actId="207"/>
          <ac:spMkLst>
            <pc:docMk/>
            <pc:sldMk cId="71422717" sldId="805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0.344" v="389" actId="478"/>
          <ac:spMkLst>
            <pc:docMk/>
            <pc:sldMk cId="71422717" sldId="805"/>
            <ac:spMk id="8" creationId="{9E4B6201-2AD3-4EEA-A8B9-73B1E20BC8C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40.851" v="393" actId="207"/>
        <pc:sldMkLst>
          <pc:docMk/>
          <pc:sldMk cId="2741966246" sldId="8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3" creationId="{91A68B01-F0F1-4175-A5F5-DF73AB11A889}"/>
          </ac:spMkLst>
        </pc:spChg>
        <pc:spChg chg="mod">
          <ac:chgData name="Cristian Chilipirea" userId="34ab170da5908fc4" providerId="LiveId" clId="{2521351A-FE09-4D61-9EB1-911161C61F51}" dt="2021-10-18T19:09:40.851" v="393" actId="207"/>
          <ac:spMkLst>
            <pc:docMk/>
            <pc:sldMk cId="2741966246" sldId="806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8.087" v="392" actId="478"/>
          <ac:spMkLst>
            <pc:docMk/>
            <pc:sldMk cId="2741966246" sldId="806"/>
            <ac:spMk id="8" creationId="{137BE5F5-2057-4EF5-BB49-B7F90581ED3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57.499" v="395" actId="207"/>
        <pc:sldMkLst>
          <pc:docMk/>
          <pc:sldMk cId="126851610" sldId="8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3" creationId="{C47F9423-A86F-4FB6-A1A9-05E8093210A3}"/>
          </ac:spMkLst>
        </pc:spChg>
        <pc:spChg chg="mod">
          <ac:chgData name="Cristian Chilipirea" userId="34ab170da5908fc4" providerId="LiveId" clId="{2521351A-FE09-4D61-9EB1-911161C61F51}" dt="2021-10-18T19:09:57.499" v="395" actId="207"/>
          <ac:spMkLst>
            <pc:docMk/>
            <pc:sldMk cId="126851610" sldId="807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53.404" v="394" actId="478"/>
          <ac:spMkLst>
            <pc:docMk/>
            <pc:sldMk cId="126851610" sldId="807"/>
            <ac:spMk id="8" creationId="{4B9E9EC1-5D64-434D-8359-7424D1C2236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10:03.299" v="397" actId="478"/>
        <pc:sldMkLst>
          <pc:docMk/>
          <pc:sldMk cId="971138141" sldId="8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3" creationId="{2711B419-CD56-4EB0-A50C-786654A95DD1}"/>
          </ac:spMkLst>
        </pc:spChg>
        <pc:spChg chg="mod">
          <ac:chgData name="Cristian Chilipirea" userId="34ab170da5908fc4" providerId="LiveId" clId="{2521351A-FE09-4D61-9EB1-911161C61F51}" dt="2021-10-18T19:10:01.608" v="396" actId="207"/>
          <ac:spMkLst>
            <pc:docMk/>
            <pc:sldMk cId="971138141" sldId="808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10:03.299" v="397" actId="478"/>
          <ac:spMkLst>
            <pc:docMk/>
            <pc:sldMk cId="971138141" sldId="808"/>
            <ac:spMk id="8" creationId="{CFEE23E7-7CFD-47B2-98A6-8458350E0DB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4.059" v="344" actId="478"/>
        <pc:sldMkLst>
          <pc:docMk/>
          <pc:sldMk cId="753808552" sldId="8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4" creationId="{AE63F571-9AFB-4EF1-A0A7-42421A3173E3}"/>
          </ac:spMkLst>
        </pc:spChg>
        <pc:spChg chg="add del mod ord">
          <ac:chgData name="Cristian Chilipirea" userId="34ab170da5908fc4" providerId="LiveId" clId="{2521351A-FE09-4D61-9EB1-911161C61F51}" dt="2021-10-18T19:07:04.059" v="344" actId="478"/>
          <ac:spMkLst>
            <pc:docMk/>
            <pc:sldMk cId="753808552" sldId="809"/>
            <ac:spMk id="7" creationId="{BD276E67-00D7-4CFC-9759-81AA7C68DC1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25716847" sldId="8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2" creationId="{9B739B0E-75D5-4377-8915-FD56D038C44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3" creationId="{AEBA37AA-96A6-493E-BEDE-AA4AD0B7850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5" creationId="{A8F4DB47-6978-4A2C-9D1A-BE0040DB5E1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32.336" v="83" actId="478"/>
        <pc:sldMkLst>
          <pc:docMk/>
          <pc:sldMk cId="3393005875" sldId="8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5" creationId="{DBA15AF2-7D2A-4D84-B761-B869AF10A502}"/>
          </ac:spMkLst>
        </pc:spChg>
        <pc:spChg chg="add del mod ord">
          <ac:chgData name="Cristian Chilipirea" userId="34ab170da5908fc4" providerId="LiveId" clId="{2521351A-FE09-4D61-9EB1-911161C61F51}" dt="2021-10-18T18:57:32.336" v="83" actId="478"/>
          <ac:spMkLst>
            <pc:docMk/>
            <pc:sldMk cId="3393005875" sldId="811"/>
            <ac:spMk id="6" creationId="{9C2B558D-390C-47B7-BFCA-AE0B261CC6A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7.707" v="311" actId="478"/>
        <pc:sldMkLst>
          <pc:docMk/>
          <pc:sldMk cId="3641959798" sldId="8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3" creationId="{4DA56B5B-D515-4C18-AFB4-15D874BBA840}"/>
          </ac:spMkLst>
        </pc:spChg>
        <pc:spChg chg="add del mod ord">
          <ac:chgData name="Cristian Chilipirea" userId="34ab170da5908fc4" providerId="LiveId" clId="{2521351A-FE09-4D61-9EB1-911161C61F51}" dt="2021-10-18T19:04:47.707" v="311" actId="478"/>
          <ac:spMkLst>
            <pc:docMk/>
            <pc:sldMk cId="3641959798" sldId="812"/>
            <ac:spMk id="5" creationId="{2556BEB0-A1A3-45F2-893F-CC6FDB7597D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1.335" v="312" actId="478"/>
        <pc:sldMkLst>
          <pc:docMk/>
          <pc:sldMk cId="676713201" sldId="8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5" creationId="{1CBE43DA-3B04-4ECC-B94F-C29CF78AA85F}"/>
          </ac:spMkLst>
        </pc:spChg>
        <pc:spChg chg="add del mod ord">
          <ac:chgData name="Cristian Chilipirea" userId="34ab170da5908fc4" providerId="LiveId" clId="{2521351A-FE09-4D61-9EB1-911161C61F51}" dt="2021-10-18T19:04:51.335" v="312" actId="478"/>
          <ac:spMkLst>
            <pc:docMk/>
            <pc:sldMk cId="676713201" sldId="813"/>
            <ac:spMk id="6" creationId="{FE529917-84A8-460C-9DDF-8DF3A4AB46B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99251582" sldId="81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2" creationId="{DE87239C-C0E9-4842-A738-78C91BD7DBB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3" creationId="{949F4C63-58BD-4C5F-B13B-B9FE9E23200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5" creationId="{53838B40-361E-4B80-9E0B-DDC2BC4E9E4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37.802" v="318" actId="207"/>
        <pc:sldMkLst>
          <pc:docMk/>
          <pc:sldMk cId="599614627" sldId="8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2" creationId="{307A4ED7-EA3A-42D3-835E-4FC66AFA9AD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3" creationId="{BDC984A8-72B8-4111-A92B-AC13053C779C}"/>
          </ac:spMkLst>
        </pc:spChg>
        <pc:spChg chg="add del mod ord">
          <ac:chgData name="Cristian Chilipirea" userId="34ab170da5908fc4" providerId="LiveId" clId="{2521351A-FE09-4D61-9EB1-911161C61F51}" dt="2021-10-18T19:05:22.360" v="315" actId="478"/>
          <ac:spMkLst>
            <pc:docMk/>
            <pc:sldMk cId="599614627" sldId="815"/>
            <ac:spMk id="6" creationId="{B0BA643F-589C-4DBD-9455-55A435F326C1}"/>
          </ac:spMkLst>
        </pc:spChg>
        <pc:graphicFrameChg chg="modGraphic">
          <ac:chgData name="Cristian Chilipirea" userId="34ab170da5908fc4" providerId="LiveId" clId="{2521351A-FE09-4D61-9EB1-911161C61F51}" dt="2021-10-18T19:05:37.802" v="318" actId="207"/>
          <ac:graphicFrameMkLst>
            <pc:docMk/>
            <pc:sldMk cId="599614627" sldId="815"/>
            <ac:graphicFrameMk id="5" creationId="{EC339BB7-08D5-45BF-BD1A-D66F37875CA4}"/>
          </ac:graphicFrameMkLst>
        </pc:graphicFrameChg>
      </pc:sldChg>
      <pc:sldMasterChg chg="delSldLayout">
        <pc:chgData name="Cristian Chilipirea" userId="34ab170da5908fc4" providerId="LiveId" clId="{2521351A-FE09-4D61-9EB1-911161C61F51}" dt="2021-10-18T19:01:57.691" v="278" actId="2696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2521351A-FE09-4D61-9EB1-911161C61F51}" dt="2021-10-18T19:01:56.467" v="139" actId="2696"/>
          <pc:sldLayoutMkLst>
            <pc:docMk/>
            <pc:sldMasterMk cId="2779709577" sldId="2147483648"/>
            <pc:sldLayoutMk cId="1082066984" sldId="2147483661"/>
          </pc:sldLayoutMkLst>
        </pc:sldLayoutChg>
        <pc:sldLayoutChg chg="del">
          <pc:chgData name="Cristian Chilipirea" userId="34ab170da5908fc4" providerId="LiveId" clId="{2521351A-FE09-4D61-9EB1-911161C61F51}" dt="2021-10-18T19:01:56.478" v="140" actId="2696"/>
          <pc:sldLayoutMkLst>
            <pc:docMk/>
            <pc:sldMasterMk cId="2779709577" sldId="2147483648"/>
            <pc:sldLayoutMk cId="749105824" sldId="2147483666"/>
          </pc:sldLayoutMkLst>
        </pc:sldLayoutChg>
        <pc:sldLayoutChg chg="del">
          <pc:chgData name="Cristian Chilipirea" userId="34ab170da5908fc4" providerId="LiveId" clId="{2521351A-FE09-4D61-9EB1-911161C61F51}" dt="2021-10-18T19:01:56.489" v="141" actId="2696"/>
          <pc:sldLayoutMkLst>
            <pc:docMk/>
            <pc:sldMasterMk cId="2779709577" sldId="2147483648"/>
            <pc:sldLayoutMk cId="2496498461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783068975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48390390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00" v="142" actId="2696"/>
          <pc:sldLayoutMkLst>
            <pc:docMk/>
            <pc:sldMasterMk cId="2779709577" sldId="2147483648"/>
            <pc:sldLayoutMk cId="3502727532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10" v="143" actId="2696"/>
          <pc:sldLayoutMkLst>
            <pc:docMk/>
            <pc:sldMasterMk cId="2779709577" sldId="2147483648"/>
            <pc:sldLayoutMk cId="397265962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16452503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54175529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21" v="144" actId="2696"/>
          <pc:sldLayoutMkLst>
            <pc:docMk/>
            <pc:sldMasterMk cId="2779709577" sldId="2147483648"/>
            <pc:sldLayoutMk cId="3325138411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31" v="145" actId="2696"/>
          <pc:sldLayoutMkLst>
            <pc:docMk/>
            <pc:sldMasterMk cId="2779709577" sldId="2147483648"/>
            <pc:sldLayoutMk cId="67614569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6066108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321881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41" v="146" actId="2696"/>
          <pc:sldLayoutMkLst>
            <pc:docMk/>
            <pc:sldMasterMk cId="2779709577" sldId="2147483648"/>
            <pc:sldLayoutMk cId="3732690592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52" v="147" actId="2696"/>
          <pc:sldLayoutMkLst>
            <pc:docMk/>
            <pc:sldMasterMk cId="2779709577" sldId="2147483648"/>
            <pc:sldLayoutMk cId="1476020775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75655509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56327205" sldId="2147483674"/>
          </pc:sldLayoutMkLst>
        </pc:sldLayoutChg>
        <pc:sldLayoutChg chg="del">
          <pc:chgData name="Cristian Chilipirea" userId="34ab170da5908fc4" providerId="LiveId" clId="{2521351A-FE09-4D61-9EB1-911161C61F51}" dt="2021-10-18T19:01:56.564" v="148" actId="2696"/>
          <pc:sldLayoutMkLst>
            <pc:docMk/>
            <pc:sldMasterMk cId="2779709577" sldId="2147483648"/>
            <pc:sldLayoutMk cId="3506393824" sldId="21474836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05262308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75" v="149" actId="2696"/>
          <pc:sldLayoutMkLst>
            <pc:docMk/>
            <pc:sldMasterMk cId="2779709577" sldId="2147483648"/>
            <pc:sldLayoutMk cId="1366962312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85" v="150" actId="2696"/>
          <pc:sldLayoutMkLst>
            <pc:docMk/>
            <pc:sldMasterMk cId="2779709577" sldId="2147483648"/>
            <pc:sldLayoutMk cId="1857692110" sldId="214748367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5983659" sldId="2147483676"/>
          </pc:sldLayoutMkLst>
        </pc:sldLayoutChg>
        <pc:sldLayoutChg chg="del">
          <pc:chgData name="Cristian Chilipirea" userId="34ab170da5908fc4" providerId="LiveId" clId="{2521351A-FE09-4D61-9EB1-911161C61F51}" dt="2021-10-18T19:01:56.596" v="151" actId="2696"/>
          <pc:sldLayoutMkLst>
            <pc:docMk/>
            <pc:sldMasterMk cId="2779709577" sldId="2147483648"/>
            <pc:sldLayoutMk cId="811738427" sldId="21474836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2968112" sldId="2147483677"/>
          </pc:sldLayoutMkLst>
        </pc:sldLayoutChg>
        <pc:sldLayoutChg chg="del">
          <pc:chgData name="Cristian Chilipirea" userId="34ab170da5908fc4" providerId="LiveId" clId="{2521351A-FE09-4D61-9EB1-911161C61F51}" dt="2021-10-18T19:01:56.606" v="152" actId="2696"/>
          <pc:sldLayoutMkLst>
            <pc:docMk/>
            <pc:sldMasterMk cId="2779709577" sldId="2147483648"/>
            <pc:sldLayoutMk cId="929657652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2016623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886263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16" v="153" actId="2696"/>
          <pc:sldLayoutMkLst>
            <pc:docMk/>
            <pc:sldMasterMk cId="2779709577" sldId="2147483648"/>
            <pc:sldLayoutMk cId="3514516068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27" v="154" actId="2696"/>
          <pc:sldLayoutMkLst>
            <pc:docMk/>
            <pc:sldMasterMk cId="2779709577" sldId="2147483648"/>
            <pc:sldLayoutMk cId="332445859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6175907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84223710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37" v="155" actId="2696"/>
          <pc:sldLayoutMkLst>
            <pc:docMk/>
            <pc:sldMasterMk cId="2779709577" sldId="2147483648"/>
            <pc:sldLayoutMk cId="3471057124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47" v="156" actId="2696"/>
          <pc:sldLayoutMkLst>
            <pc:docMk/>
            <pc:sldMasterMk cId="2779709577" sldId="2147483648"/>
            <pc:sldLayoutMk cId="1568917792" sldId="21474836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86969127" sldId="2147483682"/>
          </pc:sldLayoutMkLst>
        </pc:sldLayoutChg>
        <pc:sldLayoutChg chg="del">
          <pc:chgData name="Cristian Chilipirea" userId="34ab170da5908fc4" providerId="LiveId" clId="{2521351A-FE09-4D61-9EB1-911161C61F51}" dt="2021-10-18T19:01:56.658" v="157" actId="2696"/>
          <pc:sldLayoutMkLst>
            <pc:docMk/>
            <pc:sldMasterMk cId="2779709577" sldId="2147483648"/>
            <pc:sldLayoutMk cId="1008922984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589873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1440939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68" v="158" actId="2696"/>
          <pc:sldLayoutMkLst>
            <pc:docMk/>
            <pc:sldMasterMk cId="2779709577" sldId="2147483648"/>
            <pc:sldLayoutMk cId="4165630027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78" v="159" actId="2696"/>
          <pc:sldLayoutMkLst>
            <pc:docMk/>
            <pc:sldMasterMk cId="2779709577" sldId="2147483648"/>
            <pc:sldLayoutMk cId="1472358620" sldId="21474836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592562650" sldId="2147483685"/>
          </pc:sldLayoutMkLst>
        </pc:sldLayoutChg>
        <pc:sldLayoutChg chg="del">
          <pc:chgData name="Cristian Chilipirea" userId="34ab170da5908fc4" providerId="LiveId" clId="{2521351A-FE09-4D61-9EB1-911161C61F51}" dt="2021-10-18T19:01:56.688" v="160" actId="2696"/>
          <pc:sldLayoutMkLst>
            <pc:docMk/>
            <pc:sldMasterMk cId="2779709577" sldId="2147483648"/>
            <pc:sldLayoutMk cId="3609968170" sldId="214748368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42383733" sldId="2147483686"/>
          </pc:sldLayoutMkLst>
        </pc:sldLayoutChg>
        <pc:sldLayoutChg chg="del">
          <pc:chgData name="Cristian Chilipirea" userId="34ab170da5908fc4" providerId="LiveId" clId="{2521351A-FE09-4D61-9EB1-911161C61F51}" dt="2021-10-18T19:01:56.698" v="161" actId="2696"/>
          <pc:sldLayoutMkLst>
            <pc:docMk/>
            <pc:sldMasterMk cId="2779709577" sldId="2147483648"/>
            <pc:sldLayoutMk cId="1714179741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1800895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54699683" sldId="2147483688"/>
          </pc:sldLayoutMkLst>
        </pc:sldLayoutChg>
        <pc:sldLayoutChg chg="del">
          <pc:chgData name="Cristian Chilipirea" userId="34ab170da5908fc4" providerId="LiveId" clId="{2521351A-FE09-4D61-9EB1-911161C61F51}" dt="2021-10-18T19:01:56.708" v="162" actId="2696"/>
          <pc:sldLayoutMkLst>
            <pc:docMk/>
            <pc:sldMasterMk cId="2779709577" sldId="2147483648"/>
            <pc:sldLayoutMk cId="3139198842" sldId="21474836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1414888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18" v="163" actId="2696"/>
          <pc:sldLayoutMkLst>
            <pc:docMk/>
            <pc:sldMasterMk cId="2779709577" sldId="2147483648"/>
            <pc:sldLayoutMk cId="421364716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28" v="164" actId="2696"/>
          <pc:sldLayoutMkLst>
            <pc:docMk/>
            <pc:sldMasterMk cId="2779709577" sldId="2147483648"/>
            <pc:sldLayoutMk cId="571800732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80282775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362759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38" v="165" actId="2696"/>
          <pc:sldLayoutMkLst>
            <pc:docMk/>
            <pc:sldMasterMk cId="2779709577" sldId="2147483648"/>
            <pc:sldLayoutMk cId="208065292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48" v="166" actId="2696"/>
          <pc:sldLayoutMkLst>
            <pc:docMk/>
            <pc:sldMasterMk cId="2779709577" sldId="2147483648"/>
            <pc:sldLayoutMk cId="1140098415" sldId="21474836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89249900" sldId="2147483692"/>
          </pc:sldLayoutMkLst>
        </pc:sldLayoutChg>
        <pc:sldLayoutChg chg="del">
          <pc:chgData name="Cristian Chilipirea" userId="34ab170da5908fc4" providerId="LiveId" clId="{2521351A-FE09-4D61-9EB1-911161C61F51}" dt="2021-10-18T19:01:56.757" v="167" actId="2696"/>
          <pc:sldLayoutMkLst>
            <pc:docMk/>
            <pc:sldMasterMk cId="2779709577" sldId="2147483648"/>
            <pc:sldLayoutMk cId="2308465286" sldId="214748369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16400755" sldId="2147483693"/>
          </pc:sldLayoutMkLst>
        </pc:sldLayoutChg>
        <pc:sldLayoutChg chg="del">
          <pc:chgData name="Cristian Chilipirea" userId="34ab170da5908fc4" providerId="LiveId" clId="{2521351A-FE09-4D61-9EB1-911161C61F51}" dt="2021-10-18T19:01:56.767" v="168" actId="2696"/>
          <pc:sldLayoutMkLst>
            <pc:docMk/>
            <pc:sldMasterMk cId="2779709577" sldId="2147483648"/>
            <pc:sldLayoutMk cId="3926615415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26558991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89685155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76" v="169" actId="2696"/>
          <pc:sldLayoutMkLst>
            <pc:docMk/>
            <pc:sldMasterMk cId="2779709577" sldId="2147483648"/>
            <pc:sldLayoutMk cId="3162738937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85" v="170" actId="2696"/>
          <pc:sldLayoutMkLst>
            <pc:docMk/>
            <pc:sldMasterMk cId="2779709577" sldId="2147483648"/>
            <pc:sldLayoutMk cId="820116098" sldId="21474836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34955294" sldId="2147483696"/>
          </pc:sldLayoutMkLst>
        </pc:sldLayoutChg>
        <pc:sldLayoutChg chg="del">
          <pc:chgData name="Cristian Chilipirea" userId="34ab170da5908fc4" providerId="LiveId" clId="{2521351A-FE09-4D61-9EB1-911161C61F51}" dt="2021-10-18T19:01:56.794" v="171" actId="2696"/>
          <pc:sldLayoutMkLst>
            <pc:docMk/>
            <pc:sldMasterMk cId="2779709577" sldId="2147483648"/>
            <pc:sldLayoutMk cId="479944907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40952161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67398713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04" v="172" actId="2696"/>
          <pc:sldLayoutMkLst>
            <pc:docMk/>
            <pc:sldMasterMk cId="2779709577" sldId="2147483648"/>
            <pc:sldLayoutMk cId="2501413624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13" v="173" actId="2696"/>
          <pc:sldLayoutMkLst>
            <pc:docMk/>
            <pc:sldMasterMk cId="2779709577" sldId="2147483648"/>
            <pc:sldLayoutMk cId="284161308" sldId="21474836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4956351" sldId="2147483699"/>
          </pc:sldLayoutMkLst>
        </pc:sldLayoutChg>
        <pc:sldLayoutChg chg="del">
          <pc:chgData name="Cristian Chilipirea" userId="34ab170da5908fc4" providerId="LiveId" clId="{2521351A-FE09-4D61-9EB1-911161C61F51}" dt="2021-10-18T19:01:56.822" v="174" actId="2696"/>
          <pc:sldLayoutMkLst>
            <pc:docMk/>
            <pc:sldMasterMk cId="2779709577" sldId="2147483648"/>
            <pc:sldLayoutMk cId="27760084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91706287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42488501" sldId="2147483701"/>
          </pc:sldLayoutMkLst>
        </pc:sldLayoutChg>
        <pc:sldLayoutChg chg="del">
          <pc:chgData name="Cristian Chilipirea" userId="34ab170da5908fc4" providerId="LiveId" clId="{2521351A-FE09-4D61-9EB1-911161C61F51}" dt="2021-10-18T19:01:56.831" v="175" actId="2696"/>
          <pc:sldLayoutMkLst>
            <pc:docMk/>
            <pc:sldMasterMk cId="2779709577" sldId="2147483648"/>
            <pc:sldLayoutMk cId="3092751243" sldId="21474837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64868100" sldId="2147483702"/>
          </pc:sldLayoutMkLst>
        </pc:sldLayoutChg>
        <pc:sldLayoutChg chg="del">
          <pc:chgData name="Cristian Chilipirea" userId="34ab170da5908fc4" providerId="LiveId" clId="{2521351A-FE09-4D61-9EB1-911161C61F51}" dt="2021-10-18T19:01:56.840" v="176" actId="2696"/>
          <pc:sldLayoutMkLst>
            <pc:docMk/>
            <pc:sldMasterMk cId="2779709577" sldId="2147483648"/>
            <pc:sldLayoutMk cId="3838539284" sldId="21474837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8349179" sldId="2147483703"/>
          </pc:sldLayoutMkLst>
        </pc:sldLayoutChg>
        <pc:sldLayoutChg chg="del">
          <pc:chgData name="Cristian Chilipirea" userId="34ab170da5908fc4" providerId="LiveId" clId="{2521351A-FE09-4D61-9EB1-911161C61F51}" dt="2021-10-18T19:01:56.849" v="177" actId="2696"/>
          <pc:sldLayoutMkLst>
            <pc:docMk/>
            <pc:sldMasterMk cId="2779709577" sldId="2147483648"/>
            <pc:sldLayoutMk cId="2477876018" sldId="214748370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0223314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58" v="178" actId="2696"/>
          <pc:sldLayoutMkLst>
            <pc:docMk/>
            <pc:sldMasterMk cId="2779709577" sldId="2147483648"/>
            <pc:sldLayoutMk cId="1880235290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67" v="179" actId="2696"/>
          <pc:sldLayoutMkLst>
            <pc:docMk/>
            <pc:sldMasterMk cId="2779709577" sldId="2147483648"/>
            <pc:sldLayoutMk cId="1189050184" sldId="21474837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2845414" sldId="2147483705"/>
          </pc:sldLayoutMkLst>
        </pc:sldLayoutChg>
        <pc:sldLayoutChg chg="del">
          <pc:chgData name="Cristian Chilipirea" userId="34ab170da5908fc4" providerId="LiveId" clId="{2521351A-FE09-4D61-9EB1-911161C61F51}" dt="2021-10-18T19:01:56.876" v="180" actId="2696"/>
          <pc:sldLayoutMkLst>
            <pc:docMk/>
            <pc:sldMasterMk cId="2779709577" sldId="2147483648"/>
            <pc:sldLayoutMk cId="12599827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3368629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9319637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85" v="181" actId="2696"/>
          <pc:sldLayoutMkLst>
            <pc:docMk/>
            <pc:sldMasterMk cId="2779709577" sldId="2147483648"/>
            <pc:sldLayoutMk cId="2833411400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94" v="182" actId="2696"/>
          <pc:sldLayoutMkLst>
            <pc:docMk/>
            <pc:sldMasterMk cId="2779709577" sldId="2147483648"/>
            <pc:sldLayoutMk cId="126039950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8843431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61882366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03" v="183" actId="2696"/>
          <pc:sldLayoutMkLst>
            <pc:docMk/>
            <pc:sldMasterMk cId="2779709577" sldId="2147483648"/>
            <pc:sldLayoutMk cId="2186672607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11" v="184" actId="2696"/>
          <pc:sldLayoutMkLst>
            <pc:docMk/>
            <pc:sldMasterMk cId="2779709577" sldId="2147483648"/>
            <pc:sldLayoutMk cId="2872032584" sldId="21474837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59327040" sldId="2147483710"/>
          </pc:sldLayoutMkLst>
        </pc:sldLayoutChg>
        <pc:sldLayoutChg chg="del">
          <pc:chgData name="Cristian Chilipirea" userId="34ab170da5908fc4" providerId="LiveId" clId="{2521351A-FE09-4D61-9EB1-911161C61F51}" dt="2021-10-18T19:01:56.920" v="185" actId="2696"/>
          <pc:sldLayoutMkLst>
            <pc:docMk/>
            <pc:sldMasterMk cId="2779709577" sldId="2147483648"/>
            <pc:sldLayoutMk cId="460368991" sldId="21474837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81942224" sldId="2147483711"/>
          </pc:sldLayoutMkLst>
        </pc:sldLayoutChg>
        <pc:sldLayoutChg chg="del">
          <pc:chgData name="Cristian Chilipirea" userId="34ab170da5908fc4" providerId="LiveId" clId="{2521351A-FE09-4D61-9EB1-911161C61F51}" dt="2021-10-18T19:01:56.929" v="186" actId="2696"/>
          <pc:sldLayoutMkLst>
            <pc:docMk/>
            <pc:sldMasterMk cId="2779709577" sldId="2147483648"/>
            <pc:sldLayoutMk cId="1378842190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953148567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36862735" sldId="2147483713"/>
          </pc:sldLayoutMkLst>
        </pc:sldLayoutChg>
        <pc:sldLayoutChg chg="del">
          <pc:chgData name="Cristian Chilipirea" userId="34ab170da5908fc4" providerId="LiveId" clId="{2521351A-FE09-4D61-9EB1-911161C61F51}" dt="2021-10-18T19:01:56.938" v="187" actId="2696"/>
          <pc:sldLayoutMkLst>
            <pc:docMk/>
            <pc:sldMasterMk cId="2779709577" sldId="2147483648"/>
            <pc:sldLayoutMk cId="3992780894" sldId="21474837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9784316" sldId="2147483714"/>
          </pc:sldLayoutMkLst>
        </pc:sldLayoutChg>
        <pc:sldLayoutChg chg="del">
          <pc:chgData name="Cristian Chilipirea" userId="34ab170da5908fc4" providerId="LiveId" clId="{2521351A-FE09-4D61-9EB1-911161C61F51}" dt="2021-10-18T19:01:56.946" v="188" actId="2696"/>
          <pc:sldLayoutMkLst>
            <pc:docMk/>
            <pc:sldMasterMk cId="2779709577" sldId="2147483648"/>
            <pc:sldLayoutMk cId="1518458048" sldId="21474837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1456967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55" v="189" actId="2696"/>
          <pc:sldLayoutMkLst>
            <pc:docMk/>
            <pc:sldMasterMk cId="2779709577" sldId="2147483648"/>
            <pc:sldLayoutMk cId="2829926156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64" v="190" actId="2696"/>
          <pc:sldLayoutMkLst>
            <pc:docMk/>
            <pc:sldMasterMk cId="2779709577" sldId="2147483648"/>
            <pc:sldLayoutMk cId="3050599414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3194650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2083630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73" v="191" actId="2696"/>
          <pc:sldLayoutMkLst>
            <pc:docMk/>
            <pc:sldMasterMk cId="2779709577" sldId="2147483648"/>
            <pc:sldLayoutMk cId="2053715415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81" v="192" actId="2696"/>
          <pc:sldLayoutMkLst>
            <pc:docMk/>
            <pc:sldMasterMk cId="2779709577" sldId="2147483648"/>
            <pc:sldLayoutMk cId="518923314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5597070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644495" sldId="2147483719"/>
          </pc:sldLayoutMkLst>
        </pc:sldLayoutChg>
        <pc:sldLayoutChg chg="del">
          <pc:chgData name="Cristian Chilipirea" userId="34ab170da5908fc4" providerId="LiveId" clId="{2521351A-FE09-4D61-9EB1-911161C61F51}" dt="2021-10-18T19:01:56.990" v="193" actId="2696"/>
          <pc:sldLayoutMkLst>
            <pc:docMk/>
            <pc:sldMasterMk cId="2779709577" sldId="2147483648"/>
            <pc:sldLayoutMk cId="1035280762" sldId="21474837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93991534" sldId="2147483720"/>
          </pc:sldLayoutMkLst>
        </pc:sldLayoutChg>
        <pc:sldLayoutChg chg="del">
          <pc:chgData name="Cristian Chilipirea" userId="34ab170da5908fc4" providerId="LiveId" clId="{2521351A-FE09-4D61-9EB1-911161C61F51}" dt="2021-10-18T19:01:56.999" v="194" actId="2696"/>
          <pc:sldLayoutMkLst>
            <pc:docMk/>
            <pc:sldMasterMk cId="2779709577" sldId="2147483648"/>
            <pc:sldLayoutMk cId="3726600646" sldId="21474837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1637120" sldId="2147483721"/>
          </pc:sldLayoutMkLst>
        </pc:sldLayoutChg>
        <pc:sldLayoutChg chg="del">
          <pc:chgData name="Cristian Chilipirea" userId="34ab170da5908fc4" providerId="LiveId" clId="{2521351A-FE09-4D61-9EB1-911161C61F51}" dt="2021-10-18T19:01:57.008" v="195" actId="2696"/>
          <pc:sldLayoutMkLst>
            <pc:docMk/>
            <pc:sldMasterMk cId="2779709577" sldId="2147483648"/>
            <pc:sldLayoutMk cId="3473630565" sldId="21474837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0718924" sldId="2147483722"/>
          </pc:sldLayoutMkLst>
        </pc:sldLayoutChg>
        <pc:sldLayoutChg chg="del">
          <pc:chgData name="Cristian Chilipirea" userId="34ab170da5908fc4" providerId="LiveId" clId="{2521351A-FE09-4D61-9EB1-911161C61F51}" dt="2021-10-18T19:01:57.017" v="196" actId="2696"/>
          <pc:sldLayoutMkLst>
            <pc:docMk/>
            <pc:sldMasterMk cId="2779709577" sldId="2147483648"/>
            <pc:sldLayoutMk cId="3841413589" sldId="21474837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88546" sldId="2147483723"/>
          </pc:sldLayoutMkLst>
        </pc:sldLayoutChg>
        <pc:sldLayoutChg chg="del">
          <pc:chgData name="Cristian Chilipirea" userId="34ab170da5908fc4" providerId="LiveId" clId="{2521351A-FE09-4D61-9EB1-911161C61F51}" dt="2021-10-18T19:01:57.026" v="197" actId="2696"/>
          <pc:sldLayoutMkLst>
            <pc:docMk/>
            <pc:sldMasterMk cId="2779709577" sldId="2147483648"/>
            <pc:sldLayoutMk cId="203888619" sldId="21474837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6114618" sldId="2147483724"/>
          </pc:sldLayoutMkLst>
        </pc:sldLayoutChg>
        <pc:sldLayoutChg chg="del">
          <pc:chgData name="Cristian Chilipirea" userId="34ab170da5908fc4" providerId="LiveId" clId="{2521351A-FE09-4D61-9EB1-911161C61F51}" dt="2021-10-18T19:01:57.035" v="198" actId="2696"/>
          <pc:sldLayoutMkLst>
            <pc:docMk/>
            <pc:sldMasterMk cId="2779709577" sldId="2147483648"/>
            <pc:sldLayoutMk cId="1319629565" sldId="21474837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3312046" sldId="2147483725"/>
          </pc:sldLayoutMkLst>
        </pc:sldLayoutChg>
        <pc:sldLayoutChg chg="del">
          <pc:chgData name="Cristian Chilipirea" userId="34ab170da5908fc4" providerId="LiveId" clId="{2521351A-FE09-4D61-9EB1-911161C61F51}" dt="2021-10-18T19:01:57.044" v="199" actId="2696"/>
          <pc:sldLayoutMkLst>
            <pc:docMk/>
            <pc:sldMasterMk cId="2779709577" sldId="2147483648"/>
            <pc:sldLayoutMk cId="654131854" sldId="21474837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3365604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52" v="200" actId="2696"/>
          <pc:sldLayoutMkLst>
            <pc:docMk/>
            <pc:sldMasterMk cId="2779709577" sldId="2147483648"/>
            <pc:sldLayoutMk cId="3981422132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61" v="201" actId="2696"/>
          <pc:sldLayoutMkLst>
            <pc:docMk/>
            <pc:sldMasterMk cId="2779709577" sldId="2147483648"/>
            <pc:sldLayoutMk cId="1617892442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267665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6650634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0" v="202" actId="2696"/>
          <pc:sldLayoutMkLst>
            <pc:docMk/>
            <pc:sldMasterMk cId="2779709577" sldId="2147483648"/>
            <pc:sldLayoutMk cId="3894126281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9" v="203" actId="2696"/>
          <pc:sldLayoutMkLst>
            <pc:docMk/>
            <pc:sldMasterMk cId="2779709577" sldId="2147483648"/>
            <pc:sldLayoutMk cId="1716566472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27582438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73458623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88" v="204" actId="2696"/>
          <pc:sldLayoutMkLst>
            <pc:docMk/>
            <pc:sldMasterMk cId="2779709577" sldId="2147483648"/>
            <pc:sldLayoutMk cId="3202786279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96" v="205" actId="2696"/>
          <pc:sldLayoutMkLst>
            <pc:docMk/>
            <pc:sldMasterMk cId="2779709577" sldId="2147483648"/>
            <pc:sldLayoutMk cId="2379711933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00201681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7497915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05" v="206" actId="2696"/>
          <pc:sldLayoutMkLst>
            <pc:docMk/>
            <pc:sldMasterMk cId="2779709577" sldId="2147483648"/>
            <pc:sldLayoutMk cId="3246998933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14" v="207" actId="2696"/>
          <pc:sldLayoutMkLst>
            <pc:docMk/>
            <pc:sldMasterMk cId="2779709577" sldId="2147483648"/>
            <pc:sldLayoutMk cId="2069975421" sldId="21474837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3925221" sldId="2147483733"/>
          </pc:sldLayoutMkLst>
        </pc:sldLayoutChg>
        <pc:sldLayoutChg chg="del">
          <pc:chgData name="Cristian Chilipirea" userId="34ab170da5908fc4" providerId="LiveId" clId="{2521351A-FE09-4D61-9EB1-911161C61F51}" dt="2021-10-18T19:01:57.123" v="208" actId="2696"/>
          <pc:sldLayoutMkLst>
            <pc:docMk/>
            <pc:sldMasterMk cId="2779709577" sldId="2147483648"/>
            <pc:sldLayoutMk cId="1423599111" sldId="21474837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06372380" sldId="2147483734"/>
          </pc:sldLayoutMkLst>
        </pc:sldLayoutChg>
        <pc:sldLayoutChg chg="del">
          <pc:chgData name="Cristian Chilipirea" userId="34ab170da5908fc4" providerId="LiveId" clId="{2521351A-FE09-4D61-9EB1-911161C61F51}" dt="2021-10-18T19:01:57.132" v="209" actId="2696"/>
          <pc:sldLayoutMkLst>
            <pc:docMk/>
            <pc:sldMasterMk cId="2779709577" sldId="2147483648"/>
            <pc:sldLayoutMk cId="1211100454" sldId="21474837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32810869" sldId="2147483735"/>
          </pc:sldLayoutMkLst>
        </pc:sldLayoutChg>
        <pc:sldLayoutChg chg="del">
          <pc:chgData name="Cristian Chilipirea" userId="34ab170da5908fc4" providerId="LiveId" clId="{2521351A-FE09-4D61-9EB1-911161C61F51}" dt="2021-10-18T19:01:57.141" v="210" actId="2696"/>
          <pc:sldLayoutMkLst>
            <pc:docMk/>
            <pc:sldMasterMk cId="2779709577" sldId="2147483648"/>
            <pc:sldLayoutMk cId="270889641" sldId="21474837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88501978" sldId="2147483736"/>
          </pc:sldLayoutMkLst>
        </pc:sldLayoutChg>
        <pc:sldLayoutChg chg="del">
          <pc:chgData name="Cristian Chilipirea" userId="34ab170da5908fc4" providerId="LiveId" clId="{2521351A-FE09-4D61-9EB1-911161C61F51}" dt="2021-10-18T19:01:57.150" v="211" actId="2696"/>
          <pc:sldLayoutMkLst>
            <pc:docMk/>
            <pc:sldMasterMk cId="2779709577" sldId="2147483648"/>
            <pc:sldLayoutMk cId="122522891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08554090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2645567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58" v="212" actId="2696"/>
          <pc:sldLayoutMkLst>
            <pc:docMk/>
            <pc:sldMasterMk cId="2779709577" sldId="2147483648"/>
            <pc:sldLayoutMk cId="3460363374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67" v="213" actId="2696"/>
          <pc:sldLayoutMkLst>
            <pc:docMk/>
            <pc:sldMasterMk cId="2779709577" sldId="2147483648"/>
            <pc:sldLayoutMk cId="425556829" sldId="21474837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5364866" sldId="2147483739"/>
          </pc:sldLayoutMkLst>
        </pc:sldLayoutChg>
        <pc:sldLayoutChg chg="del">
          <pc:chgData name="Cristian Chilipirea" userId="34ab170da5908fc4" providerId="LiveId" clId="{2521351A-FE09-4D61-9EB1-911161C61F51}" dt="2021-10-18T19:01:57.175" v="214" actId="2696"/>
          <pc:sldLayoutMkLst>
            <pc:docMk/>
            <pc:sldMasterMk cId="2779709577" sldId="2147483648"/>
            <pc:sldLayoutMk cId="3337145819" sldId="214748374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73599347" sldId="2147483740"/>
          </pc:sldLayoutMkLst>
        </pc:sldLayoutChg>
        <pc:sldLayoutChg chg="del">
          <pc:chgData name="Cristian Chilipirea" userId="34ab170da5908fc4" providerId="LiveId" clId="{2521351A-FE09-4D61-9EB1-911161C61F51}" dt="2021-10-18T19:01:57.184" v="215" actId="2696"/>
          <pc:sldLayoutMkLst>
            <pc:docMk/>
            <pc:sldMasterMk cId="2779709577" sldId="2147483648"/>
            <pc:sldLayoutMk cId="1949623270" sldId="214748374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8064686" sldId="2147483741"/>
          </pc:sldLayoutMkLst>
        </pc:sldLayoutChg>
        <pc:sldLayoutChg chg="del">
          <pc:chgData name="Cristian Chilipirea" userId="34ab170da5908fc4" providerId="LiveId" clId="{2521351A-FE09-4D61-9EB1-911161C61F51}" dt="2021-10-18T19:01:57.193" v="216" actId="2696"/>
          <pc:sldLayoutMkLst>
            <pc:docMk/>
            <pc:sldMasterMk cId="2779709577" sldId="2147483648"/>
            <pc:sldLayoutMk cId="2888707268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71303185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1634056" sldId="2147483743"/>
          </pc:sldLayoutMkLst>
        </pc:sldLayoutChg>
        <pc:sldLayoutChg chg="del">
          <pc:chgData name="Cristian Chilipirea" userId="34ab170da5908fc4" providerId="LiveId" clId="{2521351A-FE09-4D61-9EB1-911161C61F51}" dt="2021-10-18T19:01:57.201" v="217" actId="2696"/>
          <pc:sldLayoutMkLst>
            <pc:docMk/>
            <pc:sldMasterMk cId="2779709577" sldId="2147483648"/>
            <pc:sldLayoutMk cId="4231482518" sldId="214748374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2600636" sldId="2147483744"/>
          </pc:sldLayoutMkLst>
        </pc:sldLayoutChg>
        <pc:sldLayoutChg chg="del">
          <pc:chgData name="Cristian Chilipirea" userId="34ab170da5908fc4" providerId="LiveId" clId="{2521351A-FE09-4D61-9EB1-911161C61F51}" dt="2021-10-18T19:01:57.210" v="218" actId="2696"/>
          <pc:sldLayoutMkLst>
            <pc:docMk/>
            <pc:sldMasterMk cId="2779709577" sldId="2147483648"/>
            <pc:sldLayoutMk cId="3781612401" sldId="214748374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88317934" sldId="2147483745"/>
          </pc:sldLayoutMkLst>
        </pc:sldLayoutChg>
        <pc:sldLayoutChg chg="del">
          <pc:chgData name="Cristian Chilipirea" userId="34ab170da5908fc4" providerId="LiveId" clId="{2521351A-FE09-4D61-9EB1-911161C61F51}" dt="2021-10-18T19:01:57.218" v="219" actId="2696"/>
          <pc:sldLayoutMkLst>
            <pc:docMk/>
            <pc:sldMasterMk cId="2779709577" sldId="2147483648"/>
            <pc:sldLayoutMk cId="3989128640" sldId="214748374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301207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26" v="220" actId="2696"/>
          <pc:sldLayoutMkLst>
            <pc:docMk/>
            <pc:sldMasterMk cId="2779709577" sldId="2147483648"/>
            <pc:sldLayoutMk cId="1185109264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34" v="221" actId="2696"/>
          <pc:sldLayoutMkLst>
            <pc:docMk/>
            <pc:sldMasterMk cId="2779709577" sldId="2147483648"/>
            <pc:sldLayoutMk cId="468568957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76759116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45930177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42" v="222" actId="2696"/>
          <pc:sldLayoutMkLst>
            <pc:docMk/>
            <pc:sldMasterMk cId="2779709577" sldId="2147483648"/>
            <pc:sldLayoutMk cId="2918080940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50" v="223" actId="2696"/>
          <pc:sldLayoutMkLst>
            <pc:docMk/>
            <pc:sldMasterMk cId="2779709577" sldId="2147483648"/>
            <pc:sldLayoutMk cId="1499233257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8876856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20843858" sldId="2147483750"/>
          </pc:sldLayoutMkLst>
        </pc:sldLayoutChg>
        <pc:sldLayoutChg chg="del">
          <pc:chgData name="Cristian Chilipirea" userId="34ab170da5908fc4" providerId="LiveId" clId="{2521351A-FE09-4D61-9EB1-911161C61F51}" dt="2021-10-18T19:01:57.259" v="224" actId="2696"/>
          <pc:sldLayoutMkLst>
            <pc:docMk/>
            <pc:sldMasterMk cId="2779709577" sldId="2147483648"/>
            <pc:sldLayoutMk cId="1746740253" sldId="214748375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56736679" sldId="2147483751"/>
          </pc:sldLayoutMkLst>
        </pc:sldLayoutChg>
        <pc:sldLayoutChg chg="del">
          <pc:chgData name="Cristian Chilipirea" userId="34ab170da5908fc4" providerId="LiveId" clId="{2521351A-FE09-4D61-9EB1-911161C61F51}" dt="2021-10-18T19:01:57.267" v="225" actId="2696"/>
          <pc:sldLayoutMkLst>
            <pc:docMk/>
            <pc:sldMasterMk cId="2779709577" sldId="2147483648"/>
            <pc:sldLayoutMk cId="3591130914" sldId="214748375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45549147" sldId="2147483752"/>
          </pc:sldLayoutMkLst>
        </pc:sldLayoutChg>
        <pc:sldLayoutChg chg="del">
          <pc:chgData name="Cristian Chilipirea" userId="34ab170da5908fc4" providerId="LiveId" clId="{2521351A-FE09-4D61-9EB1-911161C61F51}" dt="2021-10-18T19:01:57.276" v="226" actId="2696"/>
          <pc:sldLayoutMkLst>
            <pc:docMk/>
            <pc:sldMasterMk cId="2779709577" sldId="2147483648"/>
            <pc:sldLayoutMk cId="4276589287" sldId="214748375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629193" sldId="2147483753"/>
          </pc:sldLayoutMkLst>
        </pc:sldLayoutChg>
        <pc:sldLayoutChg chg="del">
          <pc:chgData name="Cristian Chilipirea" userId="34ab170da5908fc4" providerId="LiveId" clId="{2521351A-FE09-4D61-9EB1-911161C61F51}" dt="2021-10-18T19:01:57.284" v="227" actId="2696"/>
          <pc:sldLayoutMkLst>
            <pc:docMk/>
            <pc:sldMasterMk cId="2779709577" sldId="2147483648"/>
            <pc:sldLayoutMk cId="2303267427" sldId="214748375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1588776" sldId="2147483754"/>
          </pc:sldLayoutMkLst>
        </pc:sldLayoutChg>
        <pc:sldLayoutChg chg="del">
          <pc:chgData name="Cristian Chilipirea" userId="34ab170da5908fc4" providerId="LiveId" clId="{2521351A-FE09-4D61-9EB1-911161C61F51}" dt="2021-10-18T19:01:57.293" v="228" actId="2696"/>
          <pc:sldLayoutMkLst>
            <pc:docMk/>
            <pc:sldMasterMk cId="2779709577" sldId="2147483648"/>
            <pc:sldLayoutMk cId="3040719214" sldId="214748375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38933557" sldId="2147483755"/>
          </pc:sldLayoutMkLst>
        </pc:sldLayoutChg>
        <pc:sldLayoutChg chg="del">
          <pc:chgData name="Cristian Chilipirea" userId="34ab170da5908fc4" providerId="LiveId" clId="{2521351A-FE09-4D61-9EB1-911161C61F51}" dt="2021-10-18T19:01:57.301" v="229" actId="2696"/>
          <pc:sldLayoutMkLst>
            <pc:docMk/>
            <pc:sldMasterMk cId="2779709577" sldId="2147483648"/>
            <pc:sldLayoutMk cId="941769873" sldId="214748375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9586781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09" v="230" actId="2696"/>
          <pc:sldLayoutMkLst>
            <pc:docMk/>
            <pc:sldMasterMk cId="2779709577" sldId="2147483648"/>
            <pc:sldLayoutMk cId="3617002458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17" v="231" actId="2696"/>
          <pc:sldLayoutMkLst>
            <pc:docMk/>
            <pc:sldMasterMk cId="2779709577" sldId="2147483648"/>
            <pc:sldLayoutMk cId="265616508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6845491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60235234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25" v="232" actId="2696"/>
          <pc:sldLayoutMkLst>
            <pc:docMk/>
            <pc:sldMasterMk cId="2779709577" sldId="2147483648"/>
            <pc:sldLayoutMk cId="3475554908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33" v="233" actId="2696"/>
          <pc:sldLayoutMkLst>
            <pc:docMk/>
            <pc:sldMasterMk cId="2779709577" sldId="2147483648"/>
            <pc:sldLayoutMk cId="1897341133" sldId="214748375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0625668" sldId="2147483759"/>
          </pc:sldLayoutMkLst>
        </pc:sldLayoutChg>
        <pc:sldLayoutChg chg="del">
          <pc:chgData name="Cristian Chilipirea" userId="34ab170da5908fc4" providerId="LiveId" clId="{2521351A-FE09-4D61-9EB1-911161C61F51}" dt="2021-10-18T19:01:57.341" v="234" actId="2696"/>
          <pc:sldLayoutMkLst>
            <pc:docMk/>
            <pc:sldMasterMk cId="2779709577" sldId="2147483648"/>
            <pc:sldLayoutMk cId="3388485600" sldId="214748376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38837718" sldId="2147483760"/>
          </pc:sldLayoutMkLst>
        </pc:sldLayoutChg>
        <pc:sldLayoutChg chg="del">
          <pc:chgData name="Cristian Chilipirea" userId="34ab170da5908fc4" providerId="LiveId" clId="{2521351A-FE09-4D61-9EB1-911161C61F51}" dt="2021-10-18T19:01:57.350" v="235" actId="2696"/>
          <pc:sldLayoutMkLst>
            <pc:docMk/>
            <pc:sldMasterMk cId="2779709577" sldId="2147483648"/>
            <pc:sldLayoutMk cId="69184086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143917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5396908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58" v="236" actId="2696"/>
          <pc:sldLayoutMkLst>
            <pc:docMk/>
            <pc:sldMasterMk cId="2779709577" sldId="2147483648"/>
            <pc:sldLayoutMk cId="2979783424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66" v="237" actId="2696"/>
          <pc:sldLayoutMkLst>
            <pc:docMk/>
            <pc:sldMasterMk cId="2779709577" sldId="2147483648"/>
            <pc:sldLayoutMk cId="840022237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8733242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53878314" sldId="2147483764"/>
          </pc:sldLayoutMkLst>
        </pc:sldLayoutChg>
        <pc:sldLayoutChg chg="del">
          <pc:chgData name="Cristian Chilipirea" userId="34ab170da5908fc4" providerId="LiveId" clId="{2521351A-FE09-4D61-9EB1-911161C61F51}" dt="2021-10-18T19:01:57.374" v="238" actId="2696"/>
          <pc:sldLayoutMkLst>
            <pc:docMk/>
            <pc:sldMasterMk cId="2779709577" sldId="2147483648"/>
            <pc:sldLayoutMk cId="2867521945" sldId="214748376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8154313" sldId="2147483765"/>
          </pc:sldLayoutMkLst>
        </pc:sldLayoutChg>
        <pc:sldLayoutChg chg="del">
          <pc:chgData name="Cristian Chilipirea" userId="34ab170da5908fc4" providerId="LiveId" clId="{2521351A-FE09-4D61-9EB1-911161C61F51}" dt="2021-10-18T19:01:57.383" v="239" actId="2696"/>
          <pc:sldLayoutMkLst>
            <pc:docMk/>
            <pc:sldMasterMk cId="2779709577" sldId="2147483648"/>
            <pc:sldLayoutMk cId="3842484090" sldId="214748376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730161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391" v="240" actId="2696"/>
          <pc:sldLayoutMkLst>
            <pc:docMk/>
            <pc:sldMasterMk cId="2779709577" sldId="2147483648"/>
            <pc:sldLayoutMk cId="3755420794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400" v="241" actId="2696"/>
          <pc:sldLayoutMkLst>
            <pc:docMk/>
            <pc:sldMasterMk cId="2779709577" sldId="2147483648"/>
            <pc:sldLayoutMk cId="530082654" sldId="21474837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5258488" sldId="2147483767"/>
          </pc:sldLayoutMkLst>
        </pc:sldLayoutChg>
        <pc:sldLayoutChg chg="del">
          <pc:chgData name="Cristian Chilipirea" userId="34ab170da5908fc4" providerId="LiveId" clId="{2521351A-FE09-4D61-9EB1-911161C61F51}" dt="2021-10-18T19:01:57.408" v="242" actId="2696"/>
          <pc:sldLayoutMkLst>
            <pc:docMk/>
            <pc:sldMasterMk cId="2779709577" sldId="2147483648"/>
            <pc:sldLayoutMk cId="2957191877" sldId="214748376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38520948" sldId="2147483768"/>
          </pc:sldLayoutMkLst>
        </pc:sldLayoutChg>
        <pc:sldLayoutChg chg="del">
          <pc:chgData name="Cristian Chilipirea" userId="34ab170da5908fc4" providerId="LiveId" clId="{2521351A-FE09-4D61-9EB1-911161C61F51}" dt="2021-10-18T19:01:57.416" v="243" actId="2696"/>
          <pc:sldLayoutMkLst>
            <pc:docMk/>
            <pc:sldMasterMk cId="2779709577" sldId="2147483648"/>
            <pc:sldLayoutMk cId="1475086601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9238600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29441688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25" v="244" actId="2696"/>
          <pc:sldLayoutMkLst>
            <pc:docMk/>
            <pc:sldMasterMk cId="2779709577" sldId="2147483648"/>
            <pc:sldLayoutMk cId="3664958983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33" v="245" actId="2696"/>
          <pc:sldLayoutMkLst>
            <pc:docMk/>
            <pc:sldMasterMk cId="2779709577" sldId="2147483648"/>
            <pc:sldLayoutMk cId="2601640738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00730907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96711846" sldId="2147483772"/>
          </pc:sldLayoutMkLst>
        </pc:sldLayoutChg>
        <pc:sldLayoutChg chg="del">
          <pc:chgData name="Cristian Chilipirea" userId="34ab170da5908fc4" providerId="LiveId" clId="{2521351A-FE09-4D61-9EB1-911161C61F51}" dt="2021-10-18T19:01:57.441" v="246" actId="2696"/>
          <pc:sldLayoutMkLst>
            <pc:docMk/>
            <pc:sldMasterMk cId="2779709577" sldId="2147483648"/>
            <pc:sldLayoutMk cId="2860837274" sldId="214748377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3969511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0" v="247" actId="2696"/>
          <pc:sldLayoutMkLst>
            <pc:docMk/>
            <pc:sldMasterMk cId="2779709577" sldId="2147483648"/>
            <pc:sldLayoutMk cId="4015949315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8" v="248" actId="2696"/>
          <pc:sldLayoutMkLst>
            <pc:docMk/>
            <pc:sldMasterMk cId="2779709577" sldId="2147483648"/>
            <pc:sldLayoutMk cId="946104349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9076387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58366537" sldId="2147483775"/>
          </pc:sldLayoutMkLst>
        </pc:sldLayoutChg>
        <pc:sldLayoutChg chg="del">
          <pc:chgData name="Cristian Chilipirea" userId="34ab170da5908fc4" providerId="LiveId" clId="{2521351A-FE09-4D61-9EB1-911161C61F51}" dt="2021-10-18T19:01:57.466" v="249" actId="2696"/>
          <pc:sldLayoutMkLst>
            <pc:docMk/>
            <pc:sldMasterMk cId="2779709577" sldId="2147483648"/>
            <pc:sldLayoutMk cId="4164582543" sldId="214748377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93558360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74" v="250" actId="2696"/>
          <pc:sldLayoutMkLst>
            <pc:docMk/>
            <pc:sldMasterMk cId="2779709577" sldId="2147483648"/>
            <pc:sldLayoutMk cId="2305110053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82" v="251" actId="2696"/>
          <pc:sldLayoutMkLst>
            <pc:docMk/>
            <pc:sldMasterMk cId="2779709577" sldId="2147483648"/>
            <pc:sldLayoutMk cId="1456220729" sldId="21474837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7120403" sldId="2147483777"/>
          </pc:sldLayoutMkLst>
        </pc:sldLayoutChg>
        <pc:sldLayoutChg chg="del">
          <pc:chgData name="Cristian Chilipirea" userId="34ab170da5908fc4" providerId="LiveId" clId="{2521351A-FE09-4D61-9EB1-911161C61F51}" dt="2021-10-18T19:01:57.490" v="252" actId="2696"/>
          <pc:sldLayoutMkLst>
            <pc:docMk/>
            <pc:sldMasterMk cId="2779709577" sldId="2147483648"/>
            <pc:sldLayoutMk cId="469790991" sldId="21474837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883819" sldId="2147483778"/>
          </pc:sldLayoutMkLst>
        </pc:sldLayoutChg>
        <pc:sldLayoutChg chg="del">
          <pc:chgData name="Cristian Chilipirea" userId="34ab170da5908fc4" providerId="LiveId" clId="{2521351A-FE09-4D61-9EB1-911161C61F51}" dt="2021-10-18T19:01:57.498" v="253" actId="2696"/>
          <pc:sldLayoutMkLst>
            <pc:docMk/>
            <pc:sldMasterMk cId="2779709577" sldId="2147483648"/>
            <pc:sldLayoutMk cId="1162737115" sldId="214748377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97728464" sldId="2147483779"/>
          </pc:sldLayoutMkLst>
        </pc:sldLayoutChg>
        <pc:sldLayoutChg chg="del">
          <pc:chgData name="Cristian Chilipirea" userId="34ab170da5908fc4" providerId="LiveId" clId="{2521351A-FE09-4D61-9EB1-911161C61F51}" dt="2021-10-18T19:01:57.508" v="254" actId="2696"/>
          <pc:sldLayoutMkLst>
            <pc:docMk/>
            <pc:sldMasterMk cId="2779709577" sldId="2147483648"/>
            <pc:sldLayoutMk cId="2138698404" sldId="21474837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7488630" sldId="2147483780"/>
          </pc:sldLayoutMkLst>
        </pc:sldLayoutChg>
        <pc:sldLayoutChg chg="del">
          <pc:chgData name="Cristian Chilipirea" userId="34ab170da5908fc4" providerId="LiveId" clId="{2521351A-FE09-4D61-9EB1-911161C61F51}" dt="2021-10-18T19:01:57.516" v="255" actId="2696"/>
          <pc:sldLayoutMkLst>
            <pc:docMk/>
            <pc:sldMasterMk cId="2779709577" sldId="2147483648"/>
            <pc:sldLayoutMk cId="130988580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511233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98004648" sldId="2147483782"/>
          </pc:sldLayoutMkLst>
        </pc:sldLayoutChg>
        <pc:sldLayoutChg chg="del">
          <pc:chgData name="Cristian Chilipirea" userId="34ab170da5908fc4" providerId="LiveId" clId="{2521351A-FE09-4D61-9EB1-911161C61F51}" dt="2021-10-18T19:01:57.523" v="256" actId="2696"/>
          <pc:sldLayoutMkLst>
            <pc:docMk/>
            <pc:sldMasterMk cId="2779709577" sldId="2147483648"/>
            <pc:sldLayoutMk cId="3462317026" sldId="21474837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3300510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1" v="257" actId="2696"/>
          <pc:sldLayoutMkLst>
            <pc:docMk/>
            <pc:sldMasterMk cId="2779709577" sldId="2147483648"/>
            <pc:sldLayoutMk cId="4195679621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8" v="258" actId="2696"/>
          <pc:sldLayoutMkLst>
            <pc:docMk/>
            <pc:sldMasterMk cId="2779709577" sldId="2147483648"/>
            <pc:sldLayoutMk cId="1016192569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20503946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13380115" sldId="2147483785"/>
          </pc:sldLayoutMkLst>
        </pc:sldLayoutChg>
        <pc:sldLayoutChg chg="del">
          <pc:chgData name="Cristian Chilipirea" userId="34ab170da5908fc4" providerId="LiveId" clId="{2521351A-FE09-4D61-9EB1-911161C61F51}" dt="2021-10-18T19:01:57.546" v="259" actId="2696"/>
          <pc:sldLayoutMkLst>
            <pc:docMk/>
            <pc:sldMasterMk cId="2779709577" sldId="2147483648"/>
            <pc:sldLayoutMk cId="1979390023" sldId="21474837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06553145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53" v="260" actId="2696"/>
          <pc:sldLayoutMkLst>
            <pc:docMk/>
            <pc:sldMasterMk cId="2779709577" sldId="2147483648"/>
            <pc:sldLayoutMk cId="2449333946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61" v="261" actId="2696"/>
          <pc:sldLayoutMkLst>
            <pc:docMk/>
            <pc:sldMasterMk cId="2779709577" sldId="2147483648"/>
            <pc:sldLayoutMk cId="838329792" sldId="21474837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19147945" sldId="2147483787"/>
          </pc:sldLayoutMkLst>
        </pc:sldLayoutChg>
        <pc:sldLayoutChg chg="del">
          <pc:chgData name="Cristian Chilipirea" userId="34ab170da5908fc4" providerId="LiveId" clId="{2521351A-FE09-4D61-9EB1-911161C61F51}" dt="2021-10-18T19:01:57.568" v="262" actId="2696"/>
          <pc:sldLayoutMkLst>
            <pc:docMk/>
            <pc:sldMasterMk cId="2779709577" sldId="2147483648"/>
            <pc:sldLayoutMk cId="1503804195" sldId="21474837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92497698" sldId="2147483788"/>
          </pc:sldLayoutMkLst>
        </pc:sldLayoutChg>
        <pc:sldLayoutChg chg="del">
          <pc:chgData name="Cristian Chilipirea" userId="34ab170da5908fc4" providerId="LiveId" clId="{2521351A-FE09-4D61-9EB1-911161C61F51}" dt="2021-10-18T19:01:57.576" v="263" actId="2696"/>
          <pc:sldLayoutMkLst>
            <pc:docMk/>
            <pc:sldMasterMk cId="2779709577" sldId="2147483648"/>
            <pc:sldLayoutMk cId="702955980" sldId="214748378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8973488" sldId="2147483789"/>
          </pc:sldLayoutMkLst>
        </pc:sldLayoutChg>
        <pc:sldLayoutChg chg="del">
          <pc:chgData name="Cristian Chilipirea" userId="34ab170da5908fc4" providerId="LiveId" clId="{2521351A-FE09-4D61-9EB1-911161C61F51}" dt="2021-10-18T19:01:57.584" v="264" actId="2696"/>
          <pc:sldLayoutMkLst>
            <pc:docMk/>
            <pc:sldMasterMk cId="2779709577" sldId="2147483648"/>
            <pc:sldLayoutMk cId="3132463895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72278752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816552395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1" v="265" actId="2696"/>
          <pc:sldLayoutMkLst>
            <pc:docMk/>
            <pc:sldMasterMk cId="2779709577" sldId="2147483648"/>
            <pc:sldLayoutMk cId="2684004058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9" v="266" actId="2696"/>
          <pc:sldLayoutMkLst>
            <pc:docMk/>
            <pc:sldMasterMk cId="2779709577" sldId="2147483648"/>
            <pc:sldLayoutMk cId="362299135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6268670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7359838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07" v="267" actId="2696"/>
          <pc:sldLayoutMkLst>
            <pc:docMk/>
            <pc:sldMasterMk cId="2779709577" sldId="2147483648"/>
            <pc:sldLayoutMk cId="3315245496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14" v="268" actId="2696"/>
          <pc:sldLayoutMkLst>
            <pc:docMk/>
            <pc:sldMasterMk cId="2779709577" sldId="2147483648"/>
            <pc:sldLayoutMk cId="787743897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48550151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9711198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22" v="269" actId="2696"/>
          <pc:sldLayoutMkLst>
            <pc:docMk/>
            <pc:sldMasterMk cId="2779709577" sldId="2147483648"/>
            <pc:sldLayoutMk cId="426129464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30" v="270" actId="2696"/>
          <pc:sldLayoutMkLst>
            <pc:docMk/>
            <pc:sldMasterMk cId="2779709577" sldId="2147483648"/>
            <pc:sldLayoutMk cId="1570628386" sldId="21474837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5159310" sldId="2147483796"/>
          </pc:sldLayoutMkLst>
        </pc:sldLayoutChg>
        <pc:sldLayoutChg chg="del">
          <pc:chgData name="Cristian Chilipirea" userId="34ab170da5908fc4" providerId="LiveId" clId="{2521351A-FE09-4D61-9EB1-911161C61F51}" dt="2021-10-18T19:01:57.637" v="271" actId="2696"/>
          <pc:sldLayoutMkLst>
            <pc:docMk/>
            <pc:sldMasterMk cId="2779709577" sldId="2147483648"/>
            <pc:sldLayoutMk cId="2263902527" sldId="21474837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9734724" sldId="2147483797"/>
          </pc:sldLayoutMkLst>
        </pc:sldLayoutChg>
        <pc:sldLayoutChg chg="del">
          <pc:chgData name="Cristian Chilipirea" userId="34ab170da5908fc4" providerId="LiveId" clId="{2521351A-FE09-4D61-9EB1-911161C61F51}" dt="2021-10-18T19:01:57.645" v="272" actId="2696"/>
          <pc:sldLayoutMkLst>
            <pc:docMk/>
            <pc:sldMasterMk cId="2779709577" sldId="2147483648"/>
            <pc:sldLayoutMk cId="1489759442" sldId="214748379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88451558" sldId="2147483798"/>
          </pc:sldLayoutMkLst>
        </pc:sldLayoutChg>
        <pc:sldLayoutChg chg="del">
          <pc:chgData name="Cristian Chilipirea" userId="34ab170da5908fc4" providerId="LiveId" clId="{2521351A-FE09-4D61-9EB1-911161C61F51}" dt="2021-10-18T19:01:57.654" v="273" actId="2696"/>
          <pc:sldLayoutMkLst>
            <pc:docMk/>
            <pc:sldMasterMk cId="2779709577" sldId="2147483648"/>
            <pc:sldLayoutMk cId="573969563" sldId="21474837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93042098" sldId="2147483799"/>
          </pc:sldLayoutMkLst>
        </pc:sldLayoutChg>
        <pc:sldLayoutChg chg="del">
          <pc:chgData name="Cristian Chilipirea" userId="34ab170da5908fc4" providerId="LiveId" clId="{2521351A-FE09-4D61-9EB1-911161C61F51}" dt="2021-10-18T19:01:57.661" v="274" actId="2696"/>
          <pc:sldLayoutMkLst>
            <pc:docMk/>
            <pc:sldMasterMk cId="2779709577" sldId="2147483648"/>
            <pc:sldLayoutMk cId="784935996" sldId="21474838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8718900" sldId="2147483800"/>
          </pc:sldLayoutMkLst>
        </pc:sldLayoutChg>
        <pc:sldLayoutChg chg="del">
          <pc:chgData name="Cristian Chilipirea" userId="34ab170da5908fc4" providerId="LiveId" clId="{2521351A-FE09-4D61-9EB1-911161C61F51}" dt="2021-10-18T19:01:57.669" v="275" actId="2696"/>
          <pc:sldLayoutMkLst>
            <pc:docMk/>
            <pc:sldMasterMk cId="2779709577" sldId="2147483648"/>
            <pc:sldLayoutMk cId="10149356" sldId="21474838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1233143" sldId="2147483801"/>
          </pc:sldLayoutMkLst>
        </pc:sldLayoutChg>
        <pc:sldLayoutChg chg="del">
          <pc:chgData name="Cristian Chilipirea" userId="34ab170da5908fc4" providerId="LiveId" clId="{2521351A-FE09-4D61-9EB1-911161C61F51}" dt="2021-10-18T19:01:57.677" v="276" actId="2696"/>
          <pc:sldLayoutMkLst>
            <pc:docMk/>
            <pc:sldMasterMk cId="2779709577" sldId="2147483648"/>
            <pc:sldLayoutMk cId="3244726281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4801425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24983304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84" v="277" actId="2696"/>
          <pc:sldLayoutMkLst>
            <pc:docMk/>
            <pc:sldMasterMk cId="2779709577" sldId="2147483648"/>
            <pc:sldLayoutMk cId="1910911928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91" v="278" actId="2696"/>
          <pc:sldLayoutMkLst>
            <pc:docMk/>
            <pc:sldMasterMk cId="2779709577" sldId="2147483648"/>
            <pc:sldLayoutMk cId="412383144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48563857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627346" sldId="21474838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2906504" sldId="21474838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8855536" sldId="214748380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6809374" sldId="21474838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81785" sldId="214748380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4255170" sldId="21474838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55587609" sldId="21474838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9921045" sldId="21474838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78071179" sldId="21474838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4434443" sldId="21474838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18638899" sldId="214748381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4165862" sldId="21474838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26336616" sldId="214748381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8474154" sldId="21474838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52361402" sldId="21474838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1659280" sldId="21474838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32788003" sldId="21474838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27249507" sldId="21474838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8700319" sldId="21474838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99692885" sldId="21474838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62974460" sldId="21474838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167758" sldId="214748382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4590910" sldId="21474838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08017941" sldId="214748382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6292788" sldId="21474838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49816372" sldId="214748383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29341947" sldId="21474838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4951456" sldId="214748383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16651345" sldId="21474838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32714065" sldId="21474838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83019290" sldId="21474838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33374600" sldId="21474838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25358544" sldId="21474838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424314" sldId="214748383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1762156" sldId="21474838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7392774" sldId="2147483840"/>
          </pc:sldLayoutMkLst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12EDA4A3-40AB-4727-AD3D-0EC352D20837}"/>
    <pc:docChg chg="undo custSel addSld delSld modSld">
      <pc:chgData name="Cristian Chilipirea" userId="34ab170da5908fc4" providerId="LiveId" clId="{12EDA4A3-40AB-4727-AD3D-0EC352D20837}" dt="2021-10-10T18:24:35.749" v="352" actId="207"/>
      <pc:docMkLst>
        <pc:docMk/>
      </pc:docMkLst>
      <pc:sldChg chg="modSp mod">
        <pc:chgData name="Cristian Chilipirea" userId="34ab170da5908fc4" providerId="LiveId" clId="{12EDA4A3-40AB-4727-AD3D-0EC352D20837}" dt="2021-10-10T17:42:18.118" v="2"/>
        <pc:sldMkLst>
          <pc:docMk/>
          <pc:sldMk cId="736295071" sldId="256"/>
        </pc:sldMkLst>
        <pc:spChg chg="mod">
          <ac:chgData name="Cristian Chilipirea" userId="34ab170da5908fc4" providerId="LiveId" clId="{12EDA4A3-40AB-4727-AD3D-0EC352D20837}" dt="2021-10-10T17:42:18.118" v="2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4199253" sldId="257"/>
        </pc:sldMkLst>
      </pc:sldChg>
      <pc:sldChg chg="addSp delSp new del">
        <pc:chgData name="Cristian Chilipirea" userId="34ab170da5908fc4" providerId="LiveId" clId="{12EDA4A3-40AB-4727-AD3D-0EC352D20837}" dt="2021-10-10T18:20:09.232" v="324" actId="2696"/>
        <pc:sldMkLst>
          <pc:docMk/>
          <pc:sldMk cId="3297206271" sldId="257"/>
        </pc:sldMkLst>
        <pc:spChg chg="add">
          <ac:chgData name="Cristian Chilipirea" userId="34ab170da5908fc4" providerId="LiveId" clId="{12EDA4A3-40AB-4727-AD3D-0EC352D20837}" dt="2021-10-10T17:58:23.452" v="161"/>
          <ac:spMkLst>
            <pc:docMk/>
            <pc:sldMk cId="3297206271" sldId="257"/>
            <ac:spMk id="2" creationId="{E6726C45-8E38-4834-98E7-3AE68695E9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97206271" sldId="257"/>
            <ac:spMk id="5" creationId="{27F3CD0B-1153-4309-84EF-EC3DD4908360}"/>
          </ac:spMkLst>
        </pc:spChg>
      </pc:sldChg>
      <pc:sldChg chg="modSp new del mod">
        <pc:chgData name="Cristian Chilipirea" userId="34ab170da5908fc4" providerId="LiveId" clId="{12EDA4A3-40AB-4727-AD3D-0EC352D20837}" dt="2021-10-10T17:42:57.017" v="9" actId="47"/>
        <pc:sldMkLst>
          <pc:docMk/>
          <pc:sldMk cId="3608544335" sldId="258"/>
        </pc:sldMkLst>
        <pc:spChg chg="mod">
          <ac:chgData name="Cristian Chilipirea" userId="34ab170da5908fc4" providerId="LiveId" clId="{12EDA4A3-40AB-4727-AD3D-0EC352D20837}" dt="2021-10-10T17:42:31.008" v="4"/>
          <ac:spMkLst>
            <pc:docMk/>
            <pc:sldMk cId="3608544335" sldId="258"/>
            <ac:spMk id="3" creationId="{A51D4EF9-C679-4CAC-8577-944E0461C053}"/>
          </ac:spMkLst>
        </pc:spChg>
      </pc:sldChg>
      <pc:sldChg chg="addSp delSp modSp add mod">
        <pc:chgData name="Cristian Chilipirea" userId="34ab170da5908fc4" providerId="LiveId" clId="{12EDA4A3-40AB-4727-AD3D-0EC352D20837}" dt="2021-10-10T18:06:31.504" v="254" actId="120"/>
        <pc:sldMkLst>
          <pc:docMk/>
          <pc:sldMk cId="771936063" sldId="2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1936063" sldId="266"/>
            <ac:spMk id="5" creationId="{FEEEA936-EB98-4BC0-8895-6E46EB6C8C0A}"/>
          </ac:spMkLst>
        </pc:spChg>
        <pc:spChg chg="add mod">
          <ac:chgData name="Cristian Chilipirea" userId="34ab170da5908fc4" providerId="LiveId" clId="{12EDA4A3-40AB-4727-AD3D-0EC352D20837}" dt="2021-10-10T18:06:31.504" v="254" actId="120"/>
          <ac:spMkLst>
            <pc:docMk/>
            <pc:sldMk cId="771936063" sldId="266"/>
            <ac:spMk id="27" creationId="{85FB1AF2-4F87-432D-ACB0-4966CA8294CB}"/>
          </ac:spMkLst>
        </pc:spChg>
      </pc:sldChg>
      <pc:sldChg chg="addSp delSp modSp add mod">
        <pc:chgData name="Cristian Chilipirea" userId="34ab170da5908fc4" providerId="LiveId" clId="{12EDA4A3-40AB-4727-AD3D-0EC352D20837}" dt="2021-10-10T18:06:42.508" v="256" actId="120"/>
        <pc:sldMkLst>
          <pc:docMk/>
          <pc:sldMk cId="1724823294" sldId="2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24823294" sldId="267"/>
            <ac:spMk id="5" creationId="{A975F6FE-B619-4442-98F0-C06311458961}"/>
          </ac:spMkLst>
        </pc:spChg>
        <pc:spChg chg="add mod">
          <ac:chgData name="Cristian Chilipirea" userId="34ab170da5908fc4" providerId="LiveId" clId="{12EDA4A3-40AB-4727-AD3D-0EC352D20837}" dt="2021-10-10T18:06:42.508" v="256" actId="120"/>
          <ac:spMkLst>
            <pc:docMk/>
            <pc:sldMk cId="1724823294" sldId="267"/>
            <ac:spMk id="27" creationId="{A8D36C0B-F7CA-46B6-B770-0E3F0114170D}"/>
          </ac:spMkLst>
        </pc:spChg>
      </pc:sldChg>
      <pc:sldChg chg="addSp delSp modSp add mod">
        <pc:chgData name="Cristian Chilipirea" userId="34ab170da5908fc4" providerId="LiveId" clId="{12EDA4A3-40AB-4727-AD3D-0EC352D20837}" dt="2021-10-10T18:06:45.400" v="257" actId="120"/>
        <pc:sldMkLst>
          <pc:docMk/>
          <pc:sldMk cId="3810417660" sldId="2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10417660" sldId="268"/>
            <ac:spMk id="5" creationId="{965B7EE8-909E-4E45-A5F5-D8B6DAF5C869}"/>
          </ac:spMkLst>
        </pc:spChg>
        <pc:spChg chg="add mod">
          <ac:chgData name="Cristian Chilipirea" userId="34ab170da5908fc4" providerId="LiveId" clId="{12EDA4A3-40AB-4727-AD3D-0EC352D20837}" dt="2021-10-10T18:06:45.400" v="257" actId="120"/>
          <ac:spMkLst>
            <pc:docMk/>
            <pc:sldMk cId="3810417660" sldId="268"/>
            <ac:spMk id="27" creationId="{D329A5FF-6364-4C95-BEEF-87C6DC89694F}"/>
          </ac:spMkLst>
        </pc:spChg>
      </pc:sldChg>
      <pc:sldChg chg="addSp delSp modSp add mod">
        <pc:chgData name="Cristian Chilipirea" userId="34ab170da5908fc4" providerId="LiveId" clId="{12EDA4A3-40AB-4727-AD3D-0EC352D20837}" dt="2021-10-10T18:06:49.964" v="258" actId="120"/>
        <pc:sldMkLst>
          <pc:docMk/>
          <pc:sldMk cId="74182113" sldId="2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4182113" sldId="269"/>
            <ac:spMk id="5" creationId="{4296C377-5E0D-4D65-96A7-B9D6AB21CE8E}"/>
          </ac:spMkLst>
        </pc:spChg>
        <pc:spChg chg="add mod">
          <ac:chgData name="Cristian Chilipirea" userId="34ab170da5908fc4" providerId="LiveId" clId="{12EDA4A3-40AB-4727-AD3D-0EC352D20837}" dt="2021-10-10T18:06:49.964" v="258" actId="120"/>
          <ac:spMkLst>
            <pc:docMk/>
            <pc:sldMk cId="74182113" sldId="269"/>
            <ac:spMk id="27" creationId="{C90DD0F3-AF69-41F8-8E68-1C6D0A8DBB8A}"/>
          </ac:spMkLst>
        </pc:spChg>
      </pc:sldChg>
      <pc:sldChg chg="addSp delSp modSp add mod">
        <pc:chgData name="Cristian Chilipirea" userId="34ab170da5908fc4" providerId="LiveId" clId="{12EDA4A3-40AB-4727-AD3D-0EC352D20837}" dt="2021-10-10T18:06:52.816" v="259" actId="120"/>
        <pc:sldMkLst>
          <pc:docMk/>
          <pc:sldMk cId="6187237" sldId="2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187237" sldId="270"/>
            <ac:spMk id="5" creationId="{F12922B9-B0AC-4716-A9A2-05508E75A52A}"/>
          </ac:spMkLst>
        </pc:spChg>
        <pc:spChg chg="add mod">
          <ac:chgData name="Cristian Chilipirea" userId="34ab170da5908fc4" providerId="LiveId" clId="{12EDA4A3-40AB-4727-AD3D-0EC352D20837}" dt="2021-10-10T18:06:52.816" v="259" actId="120"/>
          <ac:spMkLst>
            <pc:docMk/>
            <pc:sldMk cId="6187237" sldId="270"/>
            <ac:spMk id="27" creationId="{BB3D85C4-F7C2-4564-9043-BD9B55426C28}"/>
          </ac:spMkLst>
        </pc:spChg>
      </pc:sldChg>
      <pc:sldChg chg="addSp delSp modSp add mod">
        <pc:chgData name="Cristian Chilipirea" userId="34ab170da5908fc4" providerId="LiveId" clId="{12EDA4A3-40AB-4727-AD3D-0EC352D20837}" dt="2021-10-10T18:06:55.284" v="260" actId="120"/>
        <pc:sldMkLst>
          <pc:docMk/>
          <pc:sldMk cId="2152213275" sldId="2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2213275" sldId="271"/>
            <ac:spMk id="5" creationId="{69FBB707-C0A1-4E12-A74A-9E88F029C4A3}"/>
          </ac:spMkLst>
        </pc:spChg>
        <pc:spChg chg="add mod">
          <ac:chgData name="Cristian Chilipirea" userId="34ab170da5908fc4" providerId="LiveId" clId="{12EDA4A3-40AB-4727-AD3D-0EC352D20837}" dt="2021-10-10T18:06:55.284" v="260" actId="120"/>
          <ac:spMkLst>
            <pc:docMk/>
            <pc:sldMk cId="2152213275" sldId="271"/>
            <ac:spMk id="27" creationId="{1E759381-A6C2-46A0-9B6C-9A72EAD20094}"/>
          </ac:spMkLst>
        </pc:spChg>
      </pc:sldChg>
      <pc:sldChg chg="addSp delSp modSp add mod">
        <pc:chgData name="Cristian Chilipirea" userId="34ab170da5908fc4" providerId="LiveId" clId="{12EDA4A3-40AB-4727-AD3D-0EC352D20837}" dt="2021-10-10T18:06:59.694" v="261" actId="120"/>
        <pc:sldMkLst>
          <pc:docMk/>
          <pc:sldMk cId="96622311" sldId="2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622311" sldId="272"/>
            <ac:spMk id="5" creationId="{0A0ACBFA-C264-4C77-875A-EE03C91A9C7E}"/>
          </ac:spMkLst>
        </pc:spChg>
        <pc:spChg chg="add mod">
          <ac:chgData name="Cristian Chilipirea" userId="34ab170da5908fc4" providerId="LiveId" clId="{12EDA4A3-40AB-4727-AD3D-0EC352D20837}" dt="2021-10-10T18:06:59.694" v="261" actId="120"/>
          <ac:spMkLst>
            <pc:docMk/>
            <pc:sldMk cId="96622311" sldId="272"/>
            <ac:spMk id="27" creationId="{AF355281-ECC3-48BC-842F-1872082D7627}"/>
          </ac:spMkLst>
        </pc:spChg>
      </pc:sldChg>
      <pc:sldChg chg="addSp delSp modSp add mod">
        <pc:chgData name="Cristian Chilipirea" userId="34ab170da5908fc4" providerId="LiveId" clId="{12EDA4A3-40AB-4727-AD3D-0EC352D20837}" dt="2021-10-10T18:07:02.688" v="262" actId="120"/>
        <pc:sldMkLst>
          <pc:docMk/>
          <pc:sldMk cId="3239565847" sldId="2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39565847" sldId="273"/>
            <ac:spMk id="5" creationId="{B9975FC0-1609-457E-B971-06517EAF4843}"/>
          </ac:spMkLst>
        </pc:spChg>
        <pc:spChg chg="add mod">
          <ac:chgData name="Cristian Chilipirea" userId="34ab170da5908fc4" providerId="LiveId" clId="{12EDA4A3-40AB-4727-AD3D-0EC352D20837}" dt="2021-10-10T18:07:02.688" v="262" actId="120"/>
          <ac:spMkLst>
            <pc:docMk/>
            <pc:sldMk cId="3239565847" sldId="273"/>
            <ac:spMk id="27" creationId="{D718CA37-DCE7-4534-9284-194C4A715C4B}"/>
          </ac:spMkLst>
        </pc:spChg>
      </pc:sldChg>
      <pc:sldChg chg="addSp delSp modSp add mod">
        <pc:chgData name="Cristian Chilipirea" userId="34ab170da5908fc4" providerId="LiveId" clId="{12EDA4A3-40AB-4727-AD3D-0EC352D20837}" dt="2021-10-10T18:07:07.103" v="263" actId="120"/>
        <pc:sldMkLst>
          <pc:docMk/>
          <pc:sldMk cId="2446500507" sldId="2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6500507" sldId="274"/>
            <ac:spMk id="5" creationId="{E7CED138-8425-44D3-8C10-C94159CCF816}"/>
          </ac:spMkLst>
        </pc:spChg>
        <pc:spChg chg="add mod">
          <ac:chgData name="Cristian Chilipirea" userId="34ab170da5908fc4" providerId="LiveId" clId="{12EDA4A3-40AB-4727-AD3D-0EC352D20837}" dt="2021-10-10T18:07:07.103" v="263" actId="120"/>
          <ac:spMkLst>
            <pc:docMk/>
            <pc:sldMk cId="2446500507" sldId="274"/>
            <ac:spMk id="27" creationId="{8A95B3B4-B124-4A8A-950F-B03C6EA00FCC}"/>
          </ac:spMkLst>
        </pc:spChg>
      </pc:sldChg>
      <pc:sldChg chg="addSp delSp modSp add mod">
        <pc:chgData name="Cristian Chilipirea" userId="34ab170da5908fc4" providerId="LiveId" clId="{12EDA4A3-40AB-4727-AD3D-0EC352D20837}" dt="2021-10-10T18:07:11.280" v="264" actId="120"/>
        <pc:sldMkLst>
          <pc:docMk/>
          <pc:sldMk cId="2118038314" sldId="2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18038314" sldId="275"/>
            <ac:spMk id="5" creationId="{9528D1C3-438B-4BAD-883F-3B722D08B0A9}"/>
          </ac:spMkLst>
        </pc:spChg>
        <pc:spChg chg="add mod">
          <ac:chgData name="Cristian Chilipirea" userId="34ab170da5908fc4" providerId="LiveId" clId="{12EDA4A3-40AB-4727-AD3D-0EC352D20837}" dt="2021-10-10T18:07:11.280" v="264" actId="120"/>
          <ac:spMkLst>
            <pc:docMk/>
            <pc:sldMk cId="2118038314" sldId="275"/>
            <ac:spMk id="27" creationId="{E88FBF75-DCC0-4931-901E-2C27C42857DE}"/>
          </ac:spMkLst>
        </pc:spChg>
      </pc:sldChg>
      <pc:sldChg chg="addSp delSp modSp add mod">
        <pc:chgData name="Cristian Chilipirea" userId="34ab170da5908fc4" providerId="LiveId" clId="{12EDA4A3-40AB-4727-AD3D-0EC352D20837}" dt="2021-10-10T18:07:15.538" v="265" actId="120"/>
        <pc:sldMkLst>
          <pc:docMk/>
          <pc:sldMk cId="2941731681" sldId="2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1731681" sldId="276"/>
            <ac:spMk id="5" creationId="{20BACBBD-8737-4C84-8540-61264F8812E5}"/>
          </ac:spMkLst>
        </pc:spChg>
        <pc:spChg chg="add mod">
          <ac:chgData name="Cristian Chilipirea" userId="34ab170da5908fc4" providerId="LiveId" clId="{12EDA4A3-40AB-4727-AD3D-0EC352D20837}" dt="2021-10-10T18:07:15.538" v="265" actId="120"/>
          <ac:spMkLst>
            <pc:docMk/>
            <pc:sldMk cId="2941731681" sldId="276"/>
            <ac:spMk id="27" creationId="{0AC27CA3-360F-4A05-9662-90917D97BF57}"/>
          </ac:spMkLst>
        </pc:spChg>
      </pc:sldChg>
      <pc:sldChg chg="addSp delSp modSp add mod">
        <pc:chgData name="Cristian Chilipirea" userId="34ab170da5908fc4" providerId="LiveId" clId="{12EDA4A3-40AB-4727-AD3D-0EC352D20837}" dt="2021-10-10T18:07:18.738" v="266" actId="120"/>
        <pc:sldMkLst>
          <pc:docMk/>
          <pc:sldMk cId="697219459" sldId="277"/>
        </pc:sldMkLst>
        <pc:spChg chg="add mod">
          <ac:chgData name="Cristian Chilipirea" userId="34ab170da5908fc4" providerId="LiveId" clId="{12EDA4A3-40AB-4727-AD3D-0EC352D20837}" dt="2021-10-10T18:07:18.738" v="266" actId="120"/>
          <ac:spMkLst>
            <pc:docMk/>
            <pc:sldMk cId="697219459" sldId="277"/>
            <ac:spMk id="2" creationId="{73989526-BFD5-4E16-BA79-3E88BCD968E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7219459" sldId="277"/>
            <ac:spMk id="5" creationId="{9D302D09-71B5-47B8-B1FF-15120911A5BB}"/>
          </ac:spMkLst>
        </pc:spChg>
      </pc:sldChg>
      <pc:sldChg chg="addSp delSp modSp add mod">
        <pc:chgData name="Cristian Chilipirea" userId="34ab170da5908fc4" providerId="LiveId" clId="{12EDA4A3-40AB-4727-AD3D-0EC352D20837}" dt="2021-10-10T18:08:53.963" v="269" actId="20578"/>
        <pc:sldMkLst>
          <pc:docMk/>
          <pc:sldMk cId="2568684844" sldId="2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8684844" sldId="278"/>
            <ac:spMk id="5" creationId="{4A978FAD-F88F-45EB-BA18-5591F2762C7A}"/>
          </ac:spMkLst>
        </pc:spChg>
        <pc:spChg chg="mod">
          <ac:chgData name="Cristian Chilipirea" userId="34ab170da5908fc4" providerId="LiveId" clId="{12EDA4A3-40AB-4727-AD3D-0EC352D20837}" dt="2021-10-10T18:08:53.963" v="269" actId="20578"/>
          <ac:spMkLst>
            <pc:docMk/>
            <pc:sldMk cId="2568684844" sldId="278"/>
            <ac:spMk id="27" creationId="{00000000-0000-0000-0000-000000000000}"/>
          </ac:spMkLst>
        </pc:spChg>
        <pc:spChg chg="add mod">
          <ac:chgData name="Cristian Chilipirea" userId="34ab170da5908fc4" providerId="LiveId" clId="{12EDA4A3-40AB-4727-AD3D-0EC352D20837}" dt="2021-10-10T18:07:27.902" v="267" actId="120"/>
          <ac:spMkLst>
            <pc:docMk/>
            <pc:sldMk cId="2568684844" sldId="278"/>
            <ac:spMk id="28" creationId="{72546995-B0D9-461A-ABA1-7FB3B4AD76F5}"/>
          </ac:spMkLst>
        </pc:spChg>
      </pc:sldChg>
      <pc:sldChg chg="addSp delSp modSp add mod">
        <pc:chgData name="Cristian Chilipirea" userId="34ab170da5908fc4" providerId="LiveId" clId="{12EDA4A3-40AB-4727-AD3D-0EC352D20837}" dt="2021-10-10T18:05:57.942" v="245" actId="120"/>
        <pc:sldMkLst>
          <pc:docMk/>
          <pc:sldMk cId="2354362939" sldId="279"/>
        </pc:sldMkLst>
        <pc:spChg chg="add mod">
          <ac:chgData name="Cristian Chilipirea" userId="34ab170da5908fc4" providerId="LiveId" clId="{12EDA4A3-40AB-4727-AD3D-0EC352D20837}" dt="2021-10-10T18:05:57.942" v="245" actId="120"/>
          <ac:spMkLst>
            <pc:docMk/>
            <pc:sldMk cId="2354362939" sldId="279"/>
            <ac:spMk id="2" creationId="{D3025923-3CF8-429E-9904-13BC826F3A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54362939" sldId="279"/>
            <ac:spMk id="4" creationId="{8AA8E555-6D6C-42A2-BCA6-18428A4C50EB}"/>
          </ac:spMkLst>
        </pc:spChg>
      </pc:sldChg>
      <pc:sldChg chg="addSp delSp modSp add mod">
        <pc:chgData name="Cristian Chilipirea" userId="34ab170da5908fc4" providerId="LiveId" clId="{12EDA4A3-40AB-4727-AD3D-0EC352D20837}" dt="2021-10-10T18:06:39.588" v="255" actId="120"/>
        <pc:sldMkLst>
          <pc:docMk/>
          <pc:sldMk cId="3085238357" sldId="2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85238357" sldId="280"/>
            <ac:spMk id="5" creationId="{3D9EC3A5-9B4F-46B2-9559-7CD6333EF4DA}"/>
          </ac:spMkLst>
        </pc:spChg>
        <pc:spChg chg="add mod">
          <ac:chgData name="Cristian Chilipirea" userId="34ab170da5908fc4" providerId="LiveId" clId="{12EDA4A3-40AB-4727-AD3D-0EC352D20837}" dt="2021-10-10T18:06:39.588" v="255" actId="120"/>
          <ac:spMkLst>
            <pc:docMk/>
            <pc:sldMk cId="3085238357" sldId="280"/>
            <ac:spMk id="27" creationId="{83FC9D4E-D1EA-4F33-8259-DE5749CC0547}"/>
          </ac:spMkLst>
        </pc:spChg>
      </pc:sldChg>
      <pc:sldChg chg="addSp delSp modSp add mod">
        <pc:chgData name="Cristian Chilipirea" userId="34ab170da5908fc4" providerId="LiveId" clId="{12EDA4A3-40AB-4727-AD3D-0EC352D20837}" dt="2021-10-10T18:06:05.404" v="247" actId="120"/>
        <pc:sldMkLst>
          <pc:docMk/>
          <pc:sldMk cId="2297006857" sldId="281"/>
        </pc:sldMkLst>
        <pc:spChg chg="add mod">
          <ac:chgData name="Cristian Chilipirea" userId="34ab170da5908fc4" providerId="LiveId" clId="{12EDA4A3-40AB-4727-AD3D-0EC352D20837}" dt="2021-10-10T18:06:05.404" v="247" actId="120"/>
          <ac:spMkLst>
            <pc:docMk/>
            <pc:sldMk cId="2297006857" sldId="281"/>
            <ac:spMk id="2" creationId="{D6A399E8-6169-44AB-A822-87EF06D6A56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97006857" sldId="281"/>
            <ac:spMk id="4" creationId="{DA2559C2-6670-425F-8FEF-10C92119CD44}"/>
          </ac:spMkLst>
        </pc:spChg>
      </pc:sldChg>
      <pc:sldChg chg="addSp delSp modSp add mod">
        <pc:chgData name="Cristian Chilipirea" userId="34ab170da5908fc4" providerId="LiveId" clId="{12EDA4A3-40AB-4727-AD3D-0EC352D20837}" dt="2021-10-10T18:06:08.339" v="248" actId="120"/>
        <pc:sldMkLst>
          <pc:docMk/>
          <pc:sldMk cId="582673609" sldId="282"/>
        </pc:sldMkLst>
        <pc:spChg chg="add mod">
          <ac:chgData name="Cristian Chilipirea" userId="34ab170da5908fc4" providerId="LiveId" clId="{12EDA4A3-40AB-4727-AD3D-0EC352D20837}" dt="2021-10-10T18:06:08.339" v="248" actId="120"/>
          <ac:spMkLst>
            <pc:docMk/>
            <pc:sldMk cId="582673609" sldId="282"/>
            <ac:spMk id="2" creationId="{080FEDBE-3376-4222-9696-9A462A90BC4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82673609" sldId="282"/>
            <ac:spMk id="4" creationId="{0E619A8F-6648-4707-BF8C-4E1BCB7D2788}"/>
          </ac:spMkLst>
        </pc:spChg>
      </pc:sldChg>
      <pc:sldChg chg="addSp delSp modSp add mod">
        <pc:chgData name="Cristian Chilipirea" userId="34ab170da5908fc4" providerId="LiveId" clId="{12EDA4A3-40AB-4727-AD3D-0EC352D20837}" dt="2021-10-10T18:06:12.783" v="249" actId="120"/>
        <pc:sldMkLst>
          <pc:docMk/>
          <pc:sldMk cId="2173056092" sldId="283"/>
        </pc:sldMkLst>
        <pc:spChg chg="add mod">
          <ac:chgData name="Cristian Chilipirea" userId="34ab170da5908fc4" providerId="LiveId" clId="{12EDA4A3-40AB-4727-AD3D-0EC352D20837}" dt="2021-10-10T18:06:12.783" v="249" actId="120"/>
          <ac:spMkLst>
            <pc:docMk/>
            <pc:sldMk cId="2173056092" sldId="283"/>
            <ac:spMk id="2" creationId="{23E17545-F0EB-4EEA-9CF2-8F0153CCF99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73056092" sldId="283"/>
            <ac:spMk id="4" creationId="{1D57391B-060F-43AD-963C-D1315F0B80B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6.870" v="250" actId="120"/>
        <pc:sldMkLst>
          <pc:docMk/>
          <pc:sldMk cId="2627090702" sldId="284"/>
        </pc:sldMkLst>
        <pc:spChg chg="add mod">
          <ac:chgData name="Cristian Chilipirea" userId="34ab170da5908fc4" providerId="LiveId" clId="{12EDA4A3-40AB-4727-AD3D-0EC352D20837}" dt="2021-10-10T18:06:16.870" v="250" actId="120"/>
          <ac:spMkLst>
            <pc:docMk/>
            <pc:sldMk cId="2627090702" sldId="284"/>
            <ac:spMk id="2" creationId="{02D36FB9-8514-4641-BC1D-95877DFCDE6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7090702" sldId="284"/>
            <ac:spMk id="4" creationId="{15A85157-EA8A-400F-8A37-E142ACF9D47F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56688437" sldId="49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850693201" sldId="49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593157976" sldId="49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05068390" sldId="50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240204320" sldId="50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57009429" sldId="50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013673347" sldId="50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381332427" sldId="50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62047561" sldId="50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53909499" sldId="50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608127337" sldId="51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042985229" sldId="51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727535347" sldId="51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285445849" sldId="51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50840403" sldId="51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95946675" sldId="51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33443332" sldId="51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00481663" sldId="51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59228379" sldId="51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6685442" sldId="520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6685442" sldId="520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685442" sldId="520"/>
            <ac:spMk id="5" creationId="{4E0C57B2-5AF9-4EEC-BA2A-04BC0499B673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93191226" sldId="52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61323086" sldId="524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68368127" sldId="52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68368127" sldId="525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8368127" sldId="525"/>
            <ac:spMk id="5" creationId="{CD180AC6-F397-4187-B189-57E41A272B7C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4922801" sldId="52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18988431" sldId="52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1541737" sldId="52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17174008" sldId="52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42774632" sldId="53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19967694" sldId="53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90587018" sldId="53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918458" sldId="53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2901516" sldId="53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32471956" sldId="53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27050837" sldId="53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25462843" sldId="53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741540215" sldId="53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035050" sldId="53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02666867" sldId="54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8411994" sldId="54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28125730" sldId="54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89218972" sldId="54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26027227" sldId="54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44370955" sldId="54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2107523" sldId="54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558091035" sldId="54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34493033" sldId="54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8597296" sldId="54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28890427" sldId="55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47635862" sldId="55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83517246" sldId="55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901537233" sldId="55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456519" sldId="55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69359816" sldId="555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19740296" sldId="5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19740296" sldId="555"/>
            <ac:spMk id="4" creationId="{B520F77C-589A-40C8-B1B9-399E0DA1677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19740296" sldId="555"/>
            <ac:spMk id="6" creationId="{656627CA-F73C-4DB2-A873-AF50B7DA97B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39583102" sldId="556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22810347" sldId="5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2810347" sldId="556"/>
            <ac:spMk id="3" creationId="{87CFB9B8-B2FD-4308-9A3C-96FEA18B898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22810347" sldId="556"/>
            <ac:spMk id="6" creationId="{7DA8C078-E8CE-42FF-8B7D-1C4416961258}"/>
          </ac:spMkLst>
        </pc:spChg>
        <pc:spChg chg="mod">
          <ac:chgData name="Cristian Chilipirea" userId="34ab170da5908fc4" providerId="LiveId" clId="{12EDA4A3-40AB-4727-AD3D-0EC352D20837}" dt="2021-10-10T17:48:47.595" v="51" actId="207"/>
          <ac:spMkLst>
            <pc:docMk/>
            <pc:sldMk cId="2622810347" sldId="556"/>
            <ac:spMk id="7" creationId="{DBF33FA6-13D1-4543-A988-46261EA357A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28686303" sldId="557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85902090" sldId="557"/>
        </pc:sldMkLst>
        <pc:spChg chg="mod">
          <ac:chgData name="Cristian Chilipirea" userId="34ab170da5908fc4" providerId="LiveId" clId="{12EDA4A3-40AB-4727-AD3D-0EC352D20837}" dt="2021-10-10T17:46:50.562" v="37" actId="207"/>
          <ac:spMkLst>
            <pc:docMk/>
            <pc:sldMk cId="3885902090" sldId="557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5902090" sldId="557"/>
            <ac:spMk id="4" creationId="{450E95FB-E013-4FFD-8C50-8ECA9A8A32A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85902090" sldId="557"/>
            <ac:spMk id="6" creationId="{2DD71A67-BD95-402F-9432-18D6116FEED9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32517813" sldId="55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91159766" sldId="5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91159766" sldId="558"/>
            <ac:spMk id="3" creationId="{AD9679A7-BAAB-44E3-8D0C-0FDE88AD168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91159766" sldId="558"/>
            <ac:spMk id="6" creationId="{91545E92-574A-4D92-8B37-D87B68A2EB41}"/>
          </ac:spMkLst>
        </pc:spChg>
        <pc:spChg chg="mod">
          <ac:chgData name="Cristian Chilipirea" userId="34ab170da5908fc4" providerId="LiveId" clId="{12EDA4A3-40AB-4727-AD3D-0EC352D20837}" dt="2021-10-10T17:48:54.530" v="52" actId="207"/>
          <ac:spMkLst>
            <pc:docMk/>
            <pc:sldMk cId="3791159766" sldId="558"/>
            <ac:spMk id="9" creationId="{D2B03E9C-F50F-45DF-909E-68108DAD3C87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39275458" sldId="559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218154173" sldId="559"/>
        </pc:sldMkLst>
        <pc:spChg chg="del">
          <ac:chgData name="Cristian Chilipirea" userId="34ab170da5908fc4" providerId="LiveId" clId="{12EDA4A3-40AB-4727-AD3D-0EC352D20837}" dt="2021-10-10T17:49:06.656" v="54" actId="478"/>
          <ac:spMkLst>
            <pc:docMk/>
            <pc:sldMk cId="4218154173" sldId="559"/>
            <ac:spMk id="3" creationId="{5A14C1F4-F0BE-4574-8BC1-C0AAD28D5D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218154173" sldId="559"/>
            <ac:spMk id="5" creationId="{840ADF6C-840A-4B85-9F50-E8AC521B13B7}"/>
          </ac:spMkLst>
        </pc:spChg>
        <pc:spChg chg="add del mod">
          <ac:chgData name="Cristian Chilipirea" userId="34ab170da5908fc4" providerId="LiveId" clId="{12EDA4A3-40AB-4727-AD3D-0EC352D20837}" dt="2021-10-10T17:49:08.669" v="55" actId="478"/>
          <ac:spMkLst>
            <pc:docMk/>
            <pc:sldMk cId="4218154173" sldId="559"/>
            <ac:spMk id="6" creationId="{0C175DCA-F666-4260-8362-6D27C559A862}"/>
          </ac:spMkLst>
        </pc:spChg>
        <pc:spChg chg="mod">
          <ac:chgData name="Cristian Chilipirea" userId="34ab170da5908fc4" providerId="LiveId" clId="{12EDA4A3-40AB-4727-AD3D-0EC352D20837}" dt="2021-10-10T17:49:13.243" v="56" actId="207"/>
          <ac:spMkLst>
            <pc:docMk/>
            <pc:sldMk cId="4218154173" sldId="559"/>
            <ac:spMk id="8" creationId="{E8263D41-1CB6-478C-8425-9676B537AD5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18154173" sldId="559"/>
            <ac:spMk id="9" creationId="{EC0A29C6-A741-4F99-83A6-A042AD3B993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85012145" sldId="5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85012145" sldId="560"/>
            <ac:spMk id="4" creationId="{0F12B0C5-B718-4EAB-8147-1BD65BCFA07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85012145" sldId="560"/>
            <ac:spMk id="5" creationId="{E93A2DFC-0C28-4991-B62E-03FCAEE9551E}"/>
          </ac:spMkLst>
        </pc:spChg>
        <pc:spChg chg="mod">
          <ac:chgData name="Cristian Chilipirea" userId="34ab170da5908fc4" providerId="LiveId" clId="{12EDA4A3-40AB-4727-AD3D-0EC352D20837}" dt="2021-10-10T17:49:21.091" v="57" actId="207"/>
          <ac:spMkLst>
            <pc:docMk/>
            <pc:sldMk cId="2985012145" sldId="560"/>
            <ac:spMk id="8" creationId="{73DDD3CA-2F42-44FB-B05A-13B53E7507A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4226270" sldId="5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226270" sldId="561"/>
            <ac:spMk id="4" creationId="{9C67A0E3-C611-463A-B330-31ADD40BF43F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4226270" sldId="561"/>
            <ac:spMk id="5" creationId="{69DDE91E-F687-4303-B74D-D7105238D2F0}"/>
          </ac:spMkLst>
        </pc:spChg>
        <pc:spChg chg="mod">
          <ac:chgData name="Cristian Chilipirea" userId="34ab170da5908fc4" providerId="LiveId" clId="{12EDA4A3-40AB-4727-AD3D-0EC352D20837}" dt="2021-10-10T17:49:32.066" v="59" actId="207"/>
          <ac:spMkLst>
            <pc:docMk/>
            <pc:sldMk cId="364226270" sldId="561"/>
            <ac:spMk id="9" creationId="{48D6BBED-86BF-4EC7-8BF3-4D47A794202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58451430" sldId="5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8451430" sldId="562"/>
            <ac:spMk id="4" creationId="{33225169-CA71-4096-BDC9-D3E87FBD3770}"/>
          </ac:spMkLst>
        </pc:spChg>
        <pc:spChg chg="mod">
          <ac:chgData name="Cristian Chilipirea" userId="34ab170da5908fc4" providerId="LiveId" clId="{12EDA4A3-40AB-4727-AD3D-0EC352D20837}" dt="2021-10-10T17:50:01.725" v="64" actId="207"/>
          <ac:spMkLst>
            <pc:docMk/>
            <pc:sldMk cId="3158451430" sldId="56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49:47.137" v="61" actId="207"/>
          <ac:spMkLst>
            <pc:docMk/>
            <pc:sldMk cId="3158451430" sldId="56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58451430" sldId="562"/>
            <ac:spMk id="9" creationId="{7C9FD783-1289-47B1-BF82-FF17F666B3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215854694" sldId="5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15854694" sldId="563"/>
            <ac:spMk id="4" creationId="{B7FD098D-CFC6-4290-A51A-8445ACEC6ABE}"/>
          </ac:spMkLst>
        </pc:spChg>
        <pc:spChg chg="mod">
          <ac:chgData name="Cristian Chilipirea" userId="34ab170da5908fc4" providerId="LiveId" clId="{12EDA4A3-40AB-4727-AD3D-0EC352D20837}" dt="2021-10-10T17:50:15.831" v="67" actId="207"/>
          <ac:spMkLst>
            <pc:docMk/>
            <pc:sldMk cId="2215854694" sldId="56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10.078" v="65" actId="207"/>
          <ac:spMkLst>
            <pc:docMk/>
            <pc:sldMk cId="2215854694" sldId="56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15854694" sldId="563"/>
            <ac:spMk id="9" creationId="{02602D6C-20FA-4090-8A35-9ABAC205186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2578926" sldId="5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2578926" sldId="564"/>
            <ac:spMk id="4" creationId="{D98CEDA5-F5A8-46B1-B11E-66E2D9AF5C91}"/>
          </ac:spMkLst>
        </pc:spChg>
        <pc:spChg chg="mod">
          <ac:chgData name="Cristian Chilipirea" userId="34ab170da5908fc4" providerId="LiveId" clId="{12EDA4A3-40AB-4727-AD3D-0EC352D20837}" dt="2021-10-10T17:50:28.099" v="70" actId="207"/>
          <ac:spMkLst>
            <pc:docMk/>
            <pc:sldMk cId="2942578926" sldId="56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22.923" v="68" actId="207"/>
          <ac:spMkLst>
            <pc:docMk/>
            <pc:sldMk cId="2942578926" sldId="56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2578926" sldId="564"/>
            <ac:spMk id="9" creationId="{550B6F40-5FCB-4CE1-A29D-B20F741596A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106652890" sldId="5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06652890" sldId="565"/>
            <ac:spMk id="4" creationId="{05409835-8E0A-4FA5-B70F-B4E5DC6B62C4}"/>
          </ac:spMkLst>
        </pc:spChg>
        <pc:spChg chg="mod">
          <ac:chgData name="Cristian Chilipirea" userId="34ab170da5908fc4" providerId="LiveId" clId="{12EDA4A3-40AB-4727-AD3D-0EC352D20837}" dt="2021-10-10T17:50:42.511" v="73" actId="207"/>
          <ac:spMkLst>
            <pc:docMk/>
            <pc:sldMk cId="4106652890" sldId="565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39.299" v="72" actId="207"/>
          <ac:spMkLst>
            <pc:docMk/>
            <pc:sldMk cId="4106652890" sldId="565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0:45.306" v="74" actId="207"/>
          <ac:spMkLst>
            <pc:docMk/>
            <pc:sldMk cId="4106652890" sldId="565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106652890" sldId="565"/>
            <ac:spMk id="11" creationId="{5C40B307-9616-417D-AEFC-F3C363010BE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3233348" sldId="5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3233348" sldId="566"/>
            <ac:spMk id="4" creationId="{C169C87D-B288-4B2D-92C3-BFD4D9E0D441}"/>
          </ac:spMkLst>
        </pc:spChg>
        <pc:spChg chg="mod">
          <ac:chgData name="Cristian Chilipirea" userId="34ab170da5908fc4" providerId="LiveId" clId="{12EDA4A3-40AB-4727-AD3D-0EC352D20837}" dt="2021-10-10T17:51:13.045" v="80" actId="207"/>
          <ac:spMkLst>
            <pc:docMk/>
            <pc:sldMk cId="2933233348" sldId="566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09.087" v="79" actId="207"/>
          <ac:spMkLst>
            <pc:docMk/>
            <pc:sldMk cId="2933233348" sldId="566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15.599" v="81" actId="207"/>
          <ac:spMkLst>
            <pc:docMk/>
            <pc:sldMk cId="2933233348" sldId="566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3233348" sldId="566"/>
            <ac:spMk id="11" creationId="{9B1A405A-69E4-4547-8DCB-9C6A621C71D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58647085" sldId="5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58647085" sldId="567"/>
            <ac:spMk id="4" creationId="{6ADB0F2E-ABB8-4FFF-A0E4-E22C61DEA2E4}"/>
          </ac:spMkLst>
        </pc:spChg>
        <pc:spChg chg="mod">
          <ac:chgData name="Cristian Chilipirea" userId="34ab170da5908fc4" providerId="LiveId" clId="{12EDA4A3-40AB-4727-AD3D-0EC352D20837}" dt="2021-10-10T17:51:46.382" v="83" actId="207"/>
          <ac:spMkLst>
            <pc:docMk/>
            <pc:sldMk cId="3858647085" sldId="567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31.908" v="82" actId="207"/>
          <ac:spMkLst>
            <pc:docMk/>
            <pc:sldMk cId="3858647085" sldId="567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48.973" v="84" actId="207"/>
          <ac:spMkLst>
            <pc:docMk/>
            <pc:sldMk cId="3858647085" sldId="567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58647085" sldId="567"/>
            <ac:spMk id="11" creationId="{200130DF-76FD-4EB6-90DC-DD60E2D42FD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19317344" sldId="5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19317344" sldId="568"/>
            <ac:spMk id="4" creationId="{455FDAF1-C49F-4A59-B5EA-C4D899C8F142}"/>
          </ac:spMkLst>
        </pc:spChg>
        <pc:spChg chg="mod">
          <ac:chgData name="Cristian Chilipirea" userId="34ab170da5908fc4" providerId="LiveId" clId="{12EDA4A3-40AB-4727-AD3D-0EC352D20837}" dt="2021-10-10T17:52:00.066" v="86" actId="207"/>
          <ac:spMkLst>
            <pc:docMk/>
            <pc:sldMk cId="2619317344" sldId="568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05.919" v="88" actId="207"/>
          <ac:spMkLst>
            <pc:docMk/>
            <pc:sldMk cId="2619317344" sldId="568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02.451" v="87" actId="207"/>
          <ac:spMkLst>
            <pc:docMk/>
            <pc:sldMk cId="2619317344" sldId="568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19317344" sldId="568"/>
            <ac:spMk id="11" creationId="{215BB1D5-71EF-440F-8774-9BC576B6280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09234684" sldId="5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9234684" sldId="569"/>
            <ac:spMk id="4" creationId="{A3DC67C8-69C9-45AF-849E-D06BC5FF28D7}"/>
          </ac:spMkLst>
        </pc:spChg>
        <pc:spChg chg="mod">
          <ac:chgData name="Cristian Chilipirea" userId="34ab170da5908fc4" providerId="LiveId" clId="{12EDA4A3-40AB-4727-AD3D-0EC352D20837}" dt="2021-10-10T17:52:12.441" v="90" actId="207"/>
          <ac:spMkLst>
            <pc:docMk/>
            <pc:sldMk cId="309234684" sldId="569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18.921" v="92" actId="207"/>
          <ac:spMkLst>
            <pc:docMk/>
            <pc:sldMk cId="309234684" sldId="569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15.077" v="91" actId="207"/>
          <ac:spMkLst>
            <pc:docMk/>
            <pc:sldMk cId="309234684" sldId="569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09234684" sldId="569"/>
            <ac:spMk id="11" creationId="{53F8E048-A01F-4BDC-B2AB-07433987F56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2566298" sldId="5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2566298" sldId="570"/>
            <ac:spMk id="4" creationId="{5C6590F7-D597-4D19-9F62-8F7B0C8FF644}"/>
          </ac:spMkLst>
        </pc:spChg>
        <pc:spChg chg="mod">
          <ac:chgData name="Cristian Chilipirea" userId="34ab170da5908fc4" providerId="LiveId" clId="{12EDA4A3-40AB-4727-AD3D-0EC352D20837}" dt="2021-10-10T17:52:47.466" v="98" actId="207"/>
          <ac:spMkLst>
            <pc:docMk/>
            <pc:sldMk cId="1132566298" sldId="570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53.011" v="100" actId="207"/>
          <ac:spMkLst>
            <pc:docMk/>
            <pc:sldMk cId="1132566298" sldId="570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50.063" v="99" actId="207"/>
          <ac:spMkLst>
            <pc:docMk/>
            <pc:sldMk cId="1132566298" sldId="570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2566298" sldId="570"/>
            <ac:spMk id="11" creationId="{E2DE12FB-E8D8-4568-B6A8-42EA7B51A55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77641279" sldId="5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7641279" sldId="571"/>
            <ac:spMk id="4" creationId="{C7C9F5BD-BA41-47C9-99B2-8FDC2496214C}"/>
          </ac:spMkLst>
        </pc:spChg>
        <pc:spChg chg="mod">
          <ac:chgData name="Cristian Chilipirea" userId="34ab170da5908fc4" providerId="LiveId" clId="{12EDA4A3-40AB-4727-AD3D-0EC352D20837}" dt="2021-10-10T17:52:59.667" v="102" actId="207"/>
          <ac:spMkLst>
            <pc:docMk/>
            <pc:sldMk cId="777641279" sldId="571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04.558" v="104" actId="207"/>
          <ac:spMkLst>
            <pc:docMk/>
            <pc:sldMk cId="777641279" sldId="571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3:01.551" v="103" actId="207"/>
          <ac:spMkLst>
            <pc:docMk/>
            <pc:sldMk cId="777641279" sldId="571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77641279" sldId="571"/>
            <ac:spMk id="11" creationId="{09DC0189-2FAE-46BE-93E8-C9266273039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66949720" sldId="5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66949720" sldId="572"/>
            <ac:spMk id="4" creationId="{04F9EB75-8E29-4560-B434-7AC4646C6AA0}"/>
          </ac:spMkLst>
        </pc:spChg>
        <pc:spChg chg="mod">
          <ac:chgData name="Cristian Chilipirea" userId="34ab170da5908fc4" providerId="LiveId" clId="{12EDA4A3-40AB-4727-AD3D-0EC352D20837}" dt="2021-10-10T17:53:15.253" v="106" actId="207"/>
          <ac:spMkLst>
            <pc:docMk/>
            <pc:sldMk cId="666949720" sldId="57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20.818" v="109" actId="207"/>
          <ac:spMkLst>
            <pc:docMk/>
            <pc:sldMk cId="666949720" sldId="57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66949720" sldId="572"/>
            <ac:spMk id="9" creationId="{4EC31BFB-F4F2-42E4-89A3-B0320B43B8E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03101277" sldId="5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03101277" sldId="573"/>
            <ac:spMk id="4" creationId="{F1E7A2F3-9CCF-49CE-9F96-647AD6E0839B}"/>
          </ac:spMkLst>
        </pc:spChg>
        <pc:spChg chg="mod">
          <ac:chgData name="Cristian Chilipirea" userId="34ab170da5908fc4" providerId="LiveId" clId="{12EDA4A3-40AB-4727-AD3D-0EC352D20837}" dt="2021-10-10T17:53:28.684" v="111" actId="207"/>
          <ac:spMkLst>
            <pc:docMk/>
            <pc:sldMk cId="2803101277" sldId="57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31.610" v="112" actId="207"/>
          <ac:spMkLst>
            <pc:docMk/>
            <pc:sldMk cId="2803101277" sldId="57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03101277" sldId="573"/>
            <ac:spMk id="9" creationId="{B474C053-4194-44ED-8696-6CB9D5A7EA9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81668153" sldId="5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81668153" sldId="574"/>
            <ac:spMk id="4" creationId="{15552F9A-FA1C-4F28-9392-154CD319E496}"/>
          </ac:spMkLst>
        </pc:spChg>
        <pc:spChg chg="mod">
          <ac:chgData name="Cristian Chilipirea" userId="34ab170da5908fc4" providerId="LiveId" clId="{12EDA4A3-40AB-4727-AD3D-0EC352D20837}" dt="2021-10-10T17:53:39.623" v="114" actId="207"/>
          <ac:spMkLst>
            <pc:docMk/>
            <pc:sldMk cId="1981668153" sldId="57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42.680" v="115" actId="207"/>
          <ac:spMkLst>
            <pc:docMk/>
            <pc:sldMk cId="1981668153" sldId="57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81668153" sldId="574"/>
            <ac:spMk id="9" creationId="{F6CDD8E2-7BC1-465C-A510-86320B17FD0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07382031" sldId="5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07382031" sldId="575"/>
            <ac:spMk id="4" creationId="{396BC66B-B374-41F0-ACB4-7BA4CE50CDE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07382031" sldId="575"/>
            <ac:spMk id="5" creationId="{1462039F-AC81-4095-B600-FA841C2604B1}"/>
          </ac:spMkLst>
        </pc:spChg>
        <pc:spChg chg="mod">
          <ac:chgData name="Cristian Chilipirea" userId="34ab170da5908fc4" providerId="LiveId" clId="{12EDA4A3-40AB-4727-AD3D-0EC352D20837}" dt="2021-10-10T17:53:50.683" v="117" actId="207"/>
          <ac:spMkLst>
            <pc:docMk/>
            <pc:sldMk cId="707382031" sldId="575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368994498" sldId="5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68994498" sldId="576"/>
            <ac:spMk id="4" creationId="{48C2B256-6652-4153-8488-048C3D296B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368994498" sldId="576"/>
            <ac:spMk id="5" creationId="{C063FFF7-7774-4746-B22B-04B2FD0D6A75}"/>
          </ac:spMkLst>
        </pc:spChg>
        <pc:spChg chg="mod">
          <ac:chgData name="Cristian Chilipirea" userId="34ab170da5908fc4" providerId="LiveId" clId="{12EDA4A3-40AB-4727-AD3D-0EC352D20837}" dt="2021-10-10T17:54:33.218" v="119" actId="207"/>
          <ac:spMkLst>
            <pc:docMk/>
            <pc:sldMk cId="3368994498" sldId="576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77296145" sldId="5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77296145" sldId="577"/>
            <ac:spMk id="4" creationId="{3606F52F-1996-4AE6-AB82-D8314B2A78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77296145" sldId="577"/>
            <ac:spMk id="5" creationId="{93EF3C14-4D1A-44A7-993E-BD225FDA6E36}"/>
          </ac:spMkLst>
        </pc:spChg>
        <pc:spChg chg="mod">
          <ac:chgData name="Cristian Chilipirea" userId="34ab170da5908fc4" providerId="LiveId" clId="{12EDA4A3-40AB-4727-AD3D-0EC352D20837}" dt="2021-10-10T17:54:40.141" v="121" actId="207"/>
          <ac:spMkLst>
            <pc:docMk/>
            <pc:sldMk cId="2677296145" sldId="577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77411385" sldId="5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77411385" sldId="578"/>
            <ac:spMk id="4" creationId="{C89D924A-2AA0-4E61-AC1F-3B867805AB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77411385" sldId="578"/>
            <ac:spMk id="5" creationId="{BB5865F8-63D3-474B-A66D-AFE6E1B27EB1}"/>
          </ac:spMkLst>
        </pc:spChg>
        <pc:spChg chg="mod">
          <ac:chgData name="Cristian Chilipirea" userId="34ab170da5908fc4" providerId="LiveId" clId="{12EDA4A3-40AB-4727-AD3D-0EC352D20837}" dt="2021-10-10T17:54:46.598" v="123" actId="207"/>
          <ac:spMkLst>
            <pc:docMk/>
            <pc:sldMk cId="1177411385" sldId="578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45634745" sldId="57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45634745" sldId="579"/>
            <ac:spMk id="4" creationId="{0D948203-DC8D-4492-B9DC-53A41EB331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45634745" sldId="579"/>
            <ac:spMk id="5" creationId="{7D9F7ED7-ED31-4E08-B6D2-E9F775C68522}"/>
          </ac:spMkLst>
        </pc:spChg>
        <pc:spChg chg="mod">
          <ac:chgData name="Cristian Chilipirea" userId="34ab170da5908fc4" providerId="LiveId" clId="{12EDA4A3-40AB-4727-AD3D-0EC352D20837}" dt="2021-10-10T17:54:54.013" v="125" actId="207"/>
          <ac:spMkLst>
            <pc:docMk/>
            <pc:sldMk cId="1845634745" sldId="579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8338232" sldId="5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8338232" sldId="580"/>
            <ac:spMk id="4" creationId="{495491D8-B4EE-41EC-B7CF-539DB3DDD14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8338232" sldId="580"/>
            <ac:spMk id="5" creationId="{FEE4266B-7ADB-410B-9B8D-4DD6B6A9F6A9}"/>
          </ac:spMkLst>
        </pc:spChg>
        <pc:spChg chg="mod">
          <ac:chgData name="Cristian Chilipirea" userId="34ab170da5908fc4" providerId="LiveId" clId="{12EDA4A3-40AB-4727-AD3D-0EC352D20837}" dt="2021-10-10T17:55:17.689" v="127" actId="207"/>
          <ac:spMkLst>
            <pc:docMk/>
            <pc:sldMk cId="2948338232" sldId="580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541687133" sldId="58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41687133" sldId="581"/>
            <ac:spMk id="4" creationId="{EE3622BC-1C4A-4C64-90F6-6C89E82EC06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541687133" sldId="581"/>
            <ac:spMk id="5" creationId="{F9DFF8AD-D54F-4403-8365-DF3B7976A1DA}"/>
          </ac:spMkLst>
        </pc:spChg>
        <pc:spChg chg="mod">
          <ac:chgData name="Cristian Chilipirea" userId="34ab170da5908fc4" providerId="LiveId" clId="{12EDA4A3-40AB-4727-AD3D-0EC352D20837}" dt="2021-10-10T17:55:29.586" v="131" actId="207"/>
          <ac:spMkLst>
            <pc:docMk/>
            <pc:sldMk cId="1541687133" sldId="581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552800911" sldId="582"/>
        </pc:sldMkLst>
        <pc:spChg chg="mod">
          <ac:chgData name="Cristian Chilipirea" userId="34ab170da5908fc4" providerId="LiveId" clId="{12EDA4A3-40AB-4727-AD3D-0EC352D20837}" dt="2021-10-10T17:47:08.865" v="38" actId="207"/>
          <ac:spMkLst>
            <pc:docMk/>
            <pc:sldMk cId="3552800911" sldId="582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52800911" sldId="582"/>
            <ac:spMk id="4" creationId="{596178D4-4CB6-44C4-8EC8-A2D7FCD695E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552800911" sldId="582"/>
            <ac:spMk id="5" creationId="{0D409C31-A4B9-4ED1-87DA-5E82602F733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13867516" sldId="583"/>
        </pc:sldMkLst>
        <pc:spChg chg="mod">
          <ac:chgData name="Cristian Chilipirea" userId="34ab170da5908fc4" providerId="LiveId" clId="{12EDA4A3-40AB-4727-AD3D-0EC352D20837}" dt="2021-10-10T17:47:22.080" v="39" actId="207"/>
          <ac:spMkLst>
            <pc:docMk/>
            <pc:sldMk cId="3613867516" sldId="583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13867516" sldId="583"/>
            <ac:spMk id="4" creationId="{8C4141A9-384B-4EBB-8F7C-D22EBC74276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13867516" sldId="583"/>
            <ac:spMk id="6" creationId="{B4DDCC3F-4BAB-4D2D-A620-3976DA5F638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96687691" sldId="584"/>
        </pc:sldMkLst>
        <pc:spChg chg="mod">
          <ac:chgData name="Cristian Chilipirea" userId="34ab170da5908fc4" providerId="LiveId" clId="{12EDA4A3-40AB-4727-AD3D-0EC352D20837}" dt="2021-10-10T17:47:42.077" v="43" actId="207"/>
          <ac:spMkLst>
            <pc:docMk/>
            <pc:sldMk cId="896687691" sldId="584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96687691" sldId="584"/>
            <ac:spMk id="4" creationId="{B6E476D7-F8E3-45EB-B925-1350D81F944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96687691" sldId="584"/>
            <ac:spMk id="5" creationId="{7D50987A-9978-4146-9E1D-00E686F17D8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429551694" sldId="585"/>
        </pc:sldMkLst>
        <pc:spChg chg="mod">
          <ac:chgData name="Cristian Chilipirea" userId="34ab170da5908fc4" providerId="LiveId" clId="{12EDA4A3-40AB-4727-AD3D-0EC352D20837}" dt="2021-10-10T17:47:59.774" v="47" actId="207"/>
          <ac:spMkLst>
            <pc:docMk/>
            <pc:sldMk cId="1429551694" sldId="585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551694" sldId="585"/>
            <ac:spMk id="4" creationId="{BBBBEFFA-D1EA-4CDD-9662-420F360A01D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429551694" sldId="585"/>
            <ac:spMk id="5" creationId="{5A71082A-9645-4D60-B1D7-67E3935AB5F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40455392" sldId="58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40455392" sldId="586"/>
            <ac:spMk id="4" creationId="{D4316DEF-B418-477A-88FF-E97AC28816D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40455392" sldId="586"/>
            <ac:spMk id="6" creationId="{053D1825-9D5B-46FA-B40C-35455066D2B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004568210" sldId="587"/>
        </pc:sldMkLst>
        <pc:spChg chg="mod">
          <ac:chgData name="Cristian Chilipirea" userId="34ab170da5908fc4" providerId="LiveId" clId="{12EDA4A3-40AB-4727-AD3D-0EC352D20837}" dt="2021-10-10T17:43:10.942" v="12" actId="14100"/>
          <ac:spMkLst>
            <pc:docMk/>
            <pc:sldMk cId="1004568210" sldId="587"/>
            <ac:spMk id="3" creationId="{339551E0-5B4F-468D-A5F2-74EA52B6C9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04568210" sldId="587"/>
            <ac:spMk id="4" creationId="{50D9F4C0-AC31-4288-8C85-AE64500AD6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004568210" sldId="587"/>
            <ac:spMk id="5" creationId="{311763DD-3C87-48A9-8147-00A40A63CA57}"/>
          </ac:spMkLst>
        </pc:spChg>
      </pc:sldChg>
      <pc:sldChg chg="addSp delSp modSp add mod">
        <pc:chgData name="Cristian Chilipirea" userId="34ab170da5908fc4" providerId="LiveId" clId="{12EDA4A3-40AB-4727-AD3D-0EC352D20837}" dt="2021-10-10T18:22:04.038" v="330" actId="692"/>
        <pc:sldMkLst>
          <pc:docMk/>
          <pc:sldMk cId="2844747525" sldId="588"/>
        </pc:sldMkLst>
        <pc:spChg chg="mod">
          <ac:chgData name="Cristian Chilipirea" userId="34ab170da5908fc4" providerId="LiveId" clId="{12EDA4A3-40AB-4727-AD3D-0EC352D20837}" dt="2021-10-10T18:21:56.542" v="329" actId="207"/>
          <ac:spMkLst>
            <pc:docMk/>
            <pc:sldMk cId="2844747525" sldId="588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44747525" sldId="588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44747525" sldId="588"/>
            <ac:spMk id="5" creationId="{D0A1D78A-8A0F-42DB-92E1-3B8469033F53}"/>
          </ac:spMkLst>
        </pc:sp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8" creationId="{8C7CA390-E825-42FC-8860-1E9EF45C7F81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17" creationId="{D6285669-0FDF-4594-BBBC-96B1FD7BEE05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1" creationId="{196E319C-8F21-454C-B6EC-ABB50117DA1D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5" creationId="{2B6B8351-2B73-4D6F-B21C-402E84DAA8C6}"/>
          </ac:cxnSpMkLst>
        </pc:cxn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29519859" sldId="58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29519859" sldId="589"/>
            <ac:spMk id="4" creationId="{EC00BE5C-7E1F-4023-9E15-CAB1C0721C8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29519859" sldId="589"/>
            <ac:spMk id="13" creationId="{ACFA560E-1430-4AD0-95DB-C222B425737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4982308" sldId="59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4982308" sldId="590"/>
            <ac:spMk id="4" creationId="{58D12FD3-826D-44A0-B720-41380800890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4982308" sldId="590"/>
            <ac:spMk id="15" creationId="{731405B0-B671-4E33-886B-3113548BAA7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38753181" sldId="59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38753181" sldId="591"/>
            <ac:spMk id="4" creationId="{DACEAE98-1478-4712-A324-B146194B6FF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38753181" sldId="591"/>
            <ac:spMk id="13" creationId="{8A217DB5-54AF-44CF-AF22-EC40C95E5BC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6377157" sldId="5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6377157" sldId="592"/>
            <ac:spMk id="4" creationId="{898F7B0C-3F57-4F0D-9271-998FC1DE9A0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6377157" sldId="592"/>
            <ac:spMk id="5" creationId="{060E1517-85FB-4491-A432-CC0DFD01E70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49049725" sldId="5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9049725" sldId="593"/>
            <ac:spMk id="4" creationId="{48B98C9D-427C-45B3-9772-AE2152E61B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49049725" sldId="593"/>
            <ac:spMk id="5" creationId="{B835FC0E-A2B6-4D27-98ED-98421AA83B3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757188932" sldId="5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57188932" sldId="594"/>
            <ac:spMk id="4" creationId="{8FB4068D-B0C8-4387-B66C-07B7ED2F5AD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757188932" sldId="594"/>
            <ac:spMk id="5" creationId="{C63E3638-22F2-4BDF-8AA4-03458636658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57825635" sldId="5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57825635" sldId="595"/>
            <ac:spMk id="4" creationId="{739F3837-909A-4934-845A-BB23CCEBDF0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57825635" sldId="595"/>
            <ac:spMk id="5" creationId="{66FC7CDE-9560-48D5-95AD-059F308B7A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62494286" sldId="59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62494286" sldId="596"/>
            <ac:spMk id="4" creationId="{250DB94B-9646-4418-A61E-4C85C1C23E0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62494286" sldId="596"/>
            <ac:spMk id="5" creationId="{216BE02C-E387-4D53-8952-468027A97FD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8492379" sldId="5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8492379" sldId="597"/>
            <ac:spMk id="4" creationId="{8B790842-9ED6-4734-BA73-58BF46D81F8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8492379" sldId="597"/>
            <ac:spMk id="5" creationId="{395F2793-22BF-4DF5-9F17-F42F184806D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18629561" sldId="5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18629561" sldId="598"/>
            <ac:spMk id="4" creationId="{6575A513-8C60-429B-BB34-5A5ACAABDB1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18629561" sldId="598"/>
            <ac:spMk id="5" creationId="{5EC88DCC-B4FC-4686-9673-DD4D7FC347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957409372" sldId="5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57409372" sldId="599"/>
            <ac:spMk id="4" creationId="{F4D3BBCF-1460-4E3B-BD09-A03DE5731BA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957409372" sldId="599"/>
            <ac:spMk id="5" creationId="{F9DED32D-6097-49AD-BCCF-F3B6E41FC9F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42255895" sldId="6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2255895" sldId="600"/>
            <ac:spMk id="4" creationId="{85E680B2-D78C-4219-A255-699F2B859F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42255895" sldId="600"/>
            <ac:spMk id="5" creationId="{F975807C-FA9D-4CC7-9AB2-E6ED03C4E65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39200228" sldId="6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39200228" sldId="601"/>
            <ac:spMk id="4" creationId="{ABF4CC53-E054-4EF4-B880-A996E5A3DD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39200228" sldId="601"/>
            <ac:spMk id="5" creationId="{2020EBD1-A9F0-44E9-982E-78DCE1E2F5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2501450" sldId="6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2501450" sldId="602"/>
            <ac:spMk id="4" creationId="{E2C60CFC-FA6E-4AB8-BDF7-084981F44A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2501450" sldId="602"/>
            <ac:spMk id="5" creationId="{7B957ADC-D2BD-4BF2-AC09-9C86FBE367C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787298923" sldId="6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7298923" sldId="603"/>
            <ac:spMk id="4" creationId="{46C788EA-B420-4748-A55D-FA1E8DD19DA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787298923" sldId="603"/>
            <ac:spMk id="5" creationId="{E8647861-1F6E-4BA1-BA10-558EABB96A2E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63012813" sldId="60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63012813" sldId="604"/>
            <ac:spMk id="4" creationId="{0F1A2B6C-6BAA-4AEC-871B-333CDF8A343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63012813" sldId="604"/>
            <ac:spMk id="5" creationId="{E12A45E8-1650-47C1-AC71-3A1CB939B01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9224354" sldId="60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224354" sldId="605"/>
            <ac:spMk id="4" creationId="{C9B66332-7C17-47BF-8226-C789745E002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9224354" sldId="605"/>
            <ac:spMk id="5" creationId="{0001BE2E-38F4-4C20-AAAD-F1FAD97E7EF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54594501" sldId="60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54594501" sldId="606"/>
            <ac:spMk id="4" creationId="{7622F376-892B-435A-86F7-73B597433CE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54594501" sldId="606"/>
            <ac:spMk id="5" creationId="{0E563C80-5C57-43B1-822B-D91B41669E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1665879" sldId="60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1665879" sldId="607"/>
            <ac:spMk id="4" creationId="{B1EC4908-0D3D-4049-A95A-E8A0E1A1CBD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1665879" sldId="607"/>
            <ac:spMk id="5" creationId="{792C6D16-B5C4-4A49-9CCE-C7B8D3A57CE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92059767" sldId="60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92059767" sldId="608"/>
            <ac:spMk id="4" creationId="{4B7FA0B4-7681-48AD-827B-7F46D88FF2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92059767" sldId="608"/>
            <ac:spMk id="5" creationId="{12DB07B7-896E-4DC6-9EC8-80989653EEC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53373996" sldId="60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53373996" sldId="609"/>
            <ac:spMk id="4" creationId="{57A8CE29-7C09-4C33-AA08-ECB6AD2F07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53373996" sldId="609"/>
            <ac:spMk id="5" creationId="{6825693B-0B6D-42EF-AEFE-8910DCDAD9A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9251862" sldId="61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9251862" sldId="610"/>
            <ac:spMk id="4" creationId="{770500F7-0646-46DE-9B54-832597D1339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9251862" sldId="610"/>
            <ac:spMk id="5" creationId="{339A8376-C341-40BC-94A4-BC1169B2E10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001622032" sldId="61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01622032" sldId="611"/>
            <ac:spMk id="4" creationId="{2CCFAABA-ADDB-470D-A207-118C67B17A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001622032" sldId="611"/>
            <ac:spMk id="5" creationId="{3EC22EF4-6A8B-4B97-9F12-1B274FF10CB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72997639" sldId="61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72997639" sldId="612"/>
            <ac:spMk id="4" creationId="{CA8BD00A-3102-4D33-802C-AB31E84CF89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72997639" sldId="612"/>
            <ac:spMk id="5" creationId="{3DDB42E4-D708-47BF-A355-02A7011913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9564760" sldId="61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9564760" sldId="613"/>
            <ac:spMk id="4" creationId="{EF313938-EB33-4E5F-B9A7-C13E02E96E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9564760" sldId="613"/>
            <ac:spMk id="5" creationId="{9B39E6B0-11D0-4B08-B476-D0C96C4791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90094065" sldId="61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0094065" sldId="614"/>
            <ac:spMk id="4" creationId="{F2D73482-ACC5-4653-9F72-28A7969E93B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90094065" sldId="614"/>
            <ac:spMk id="5" creationId="{A6A4D6C5-BDC3-4308-B1ED-501BA5BD65D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98904006" sldId="61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98904006" sldId="615"/>
            <ac:spMk id="4" creationId="{62A813BE-7A74-4382-BCF7-F21A23D595F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98904006" sldId="615"/>
            <ac:spMk id="5" creationId="{72DFD0BC-265C-4231-BE01-BD923CE1080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6940372" sldId="61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6940372" sldId="616"/>
            <ac:spMk id="4" creationId="{8CD9A05F-E6F2-4877-A745-6CEA98D168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6940372" sldId="616"/>
            <ac:spMk id="8" creationId="{6135BFEB-B4FA-463A-9948-8ED7DA8769EA}"/>
          </ac:spMkLst>
        </pc:spChg>
      </pc:sldChg>
      <pc:sldChg chg="addSp delSp modSp add mod">
        <pc:chgData name="Cristian Chilipirea" userId="34ab170da5908fc4" providerId="LiveId" clId="{12EDA4A3-40AB-4727-AD3D-0EC352D20837}" dt="2021-10-10T17:59:28.539" v="175" actId="1076"/>
        <pc:sldMkLst>
          <pc:docMk/>
          <pc:sldMk cId="1539260797" sldId="617"/>
        </pc:sldMkLst>
        <pc:spChg chg="mod">
          <ac:chgData name="Cristian Chilipirea" userId="34ab170da5908fc4" providerId="LiveId" clId="{12EDA4A3-40AB-4727-AD3D-0EC352D20837}" dt="2021-10-10T17:58:46.935" v="165" actId="1076"/>
          <ac:spMkLst>
            <pc:docMk/>
            <pc:sldMk cId="1539260797" sldId="617"/>
            <ac:spMk id="2" creationId="{B0F8045F-D2E2-4E31-A51B-741DA9153BC1}"/>
          </ac:spMkLst>
        </pc:spChg>
        <pc:spChg chg="mod">
          <ac:chgData name="Cristian Chilipirea" userId="34ab170da5908fc4" providerId="LiveId" clId="{12EDA4A3-40AB-4727-AD3D-0EC352D20837}" dt="2021-10-10T17:59:21.154" v="173" actId="20577"/>
          <ac:spMkLst>
            <pc:docMk/>
            <pc:sldMk cId="1539260797" sldId="617"/>
            <ac:spMk id="3" creationId="{C9E5606E-1CB0-45AE-8ED4-4072349B16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39260797" sldId="617"/>
            <ac:spMk id="4" creationId="{92ADDAB0-6693-47AC-AB55-AED8B0F02337}"/>
          </ac:spMkLst>
        </pc:spChg>
        <pc:spChg chg="add mod">
          <ac:chgData name="Cristian Chilipirea" userId="34ab170da5908fc4" providerId="LiveId" clId="{12EDA4A3-40AB-4727-AD3D-0EC352D20837}" dt="2021-10-10T17:58:50.170" v="166" actId="120"/>
          <ac:spMkLst>
            <pc:docMk/>
            <pc:sldMk cId="1539260797" sldId="617"/>
            <ac:spMk id="15" creationId="{764D7549-CFC6-4EB1-8417-BD2F9C48DFA9}"/>
          </ac:spMkLst>
        </pc:spChg>
        <pc:grpChg chg="mod">
          <ac:chgData name="Cristian Chilipirea" userId="34ab170da5908fc4" providerId="LiveId" clId="{12EDA4A3-40AB-4727-AD3D-0EC352D20837}" dt="2021-10-10T17:59:28.539" v="175" actId="1076"/>
          <ac:grpSpMkLst>
            <pc:docMk/>
            <pc:sldMk cId="1539260797" sldId="617"/>
            <ac:grpSpMk id="5" creationId="{24F2C8C9-C546-44E8-BB95-EE9EBA71D1C2}"/>
          </ac:grpSpMkLst>
        </pc:grpChg>
        <pc:picChg chg="mod">
          <ac:chgData name="Cristian Chilipirea" userId="34ab170da5908fc4" providerId="LiveId" clId="{12EDA4A3-40AB-4727-AD3D-0EC352D20837}" dt="2021-10-10T17:59:24.545" v="174" actId="1076"/>
          <ac:picMkLst>
            <pc:docMk/>
            <pc:sldMk cId="1539260797" sldId="617"/>
            <ac:picMk id="16" creationId="{84E4BE99-D99A-42E5-8DC8-9BB849216A21}"/>
          </ac:picMkLst>
        </pc:picChg>
      </pc:sldChg>
      <pc:sldChg chg="addSp delSp modSp add mod">
        <pc:chgData name="Cristian Chilipirea" userId="34ab170da5908fc4" providerId="LiveId" clId="{12EDA4A3-40AB-4727-AD3D-0EC352D20837}" dt="2021-10-10T17:58:26.713" v="162" actId="120"/>
        <pc:sldMkLst>
          <pc:docMk/>
          <pc:sldMk cId="3767050214" sldId="61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7050214" sldId="618"/>
            <ac:spMk id="4" creationId="{2EADCBAE-D20D-47C1-947D-52D70A1BD0E2}"/>
          </ac:spMkLst>
        </pc:spChg>
        <pc:spChg chg="add mod">
          <ac:chgData name="Cristian Chilipirea" userId="34ab170da5908fc4" providerId="LiveId" clId="{12EDA4A3-40AB-4727-AD3D-0EC352D20837}" dt="2021-10-10T17:58:26.713" v="162" actId="120"/>
          <ac:spMkLst>
            <pc:docMk/>
            <pc:sldMk cId="3767050214" sldId="618"/>
            <ac:spMk id="5" creationId="{9FDBF5BA-A69F-49F3-9757-17AEA4CF092C}"/>
          </ac:spMkLst>
        </pc:spChg>
      </pc:sldChg>
      <pc:sldChg chg="addSp delSp modSp add mod">
        <pc:chgData name="Cristian Chilipirea" userId="34ab170da5908fc4" providerId="LiveId" clId="{12EDA4A3-40AB-4727-AD3D-0EC352D20837}" dt="2021-10-10T18:00:23.974" v="184" actId="120"/>
        <pc:sldMkLst>
          <pc:docMk/>
          <pc:sldMk cId="1602396881" sldId="619"/>
        </pc:sldMkLst>
        <pc:spChg chg="add mod">
          <ac:chgData name="Cristian Chilipirea" userId="34ab170da5908fc4" providerId="LiveId" clId="{12EDA4A3-40AB-4727-AD3D-0EC352D20837}" dt="2021-10-10T18:00:23.974" v="184" actId="120"/>
          <ac:spMkLst>
            <pc:docMk/>
            <pc:sldMk cId="1602396881" sldId="619"/>
            <ac:spMk id="3" creationId="{E42F3FFF-7C99-4BE1-9D30-9F8D03E9E8C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02396881" sldId="619"/>
            <ac:spMk id="4" creationId="{5363DBB0-C469-4CA2-AE45-639EE841A789}"/>
          </ac:spMkLst>
        </pc:spChg>
      </pc:sldChg>
      <pc:sldChg chg="addSp delSp modSp add mod">
        <pc:chgData name="Cristian Chilipirea" userId="34ab170da5908fc4" providerId="LiveId" clId="{12EDA4A3-40AB-4727-AD3D-0EC352D20837}" dt="2021-10-10T18:00:16.778" v="183" actId="120"/>
        <pc:sldMkLst>
          <pc:docMk/>
          <pc:sldMk cId="983254241" sldId="620"/>
        </pc:sldMkLst>
        <pc:spChg chg="add mod">
          <ac:chgData name="Cristian Chilipirea" userId="34ab170da5908fc4" providerId="LiveId" clId="{12EDA4A3-40AB-4727-AD3D-0EC352D20837}" dt="2021-10-10T18:00:16.778" v="183" actId="120"/>
          <ac:spMkLst>
            <pc:docMk/>
            <pc:sldMk cId="983254241" sldId="620"/>
            <ac:spMk id="3" creationId="{198FC4B3-C02A-43DD-A706-ACD06BB82D0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3254241" sldId="620"/>
            <ac:spMk id="4" creationId="{913FF28E-FA66-463F-8838-8719AE0C098E}"/>
          </ac:spMkLst>
        </pc:spChg>
      </pc:sldChg>
      <pc:sldChg chg="addSp delSp modSp add mod">
        <pc:chgData name="Cristian Chilipirea" userId="34ab170da5908fc4" providerId="LiveId" clId="{12EDA4A3-40AB-4727-AD3D-0EC352D20837}" dt="2021-10-10T18:00:39.432" v="186" actId="120"/>
        <pc:sldMkLst>
          <pc:docMk/>
          <pc:sldMk cId="1693112902" sldId="621"/>
        </pc:sldMkLst>
        <pc:spChg chg="mod">
          <ac:chgData name="Cristian Chilipirea" userId="34ab170da5908fc4" providerId="LiveId" clId="{12EDA4A3-40AB-4727-AD3D-0EC352D20837}" dt="2021-10-10T18:00:31.967" v="185" actId="207"/>
          <ac:spMkLst>
            <pc:docMk/>
            <pc:sldMk cId="1693112902" sldId="621"/>
            <ac:spMk id="3" creationId="{85B9BB59-F4D4-4C6D-8853-EF9A3D38746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93112902" sldId="621"/>
            <ac:spMk id="4" creationId="{D584561C-A8AA-40E0-8846-48107E57F668}"/>
          </ac:spMkLst>
        </pc:spChg>
        <pc:spChg chg="add mod">
          <ac:chgData name="Cristian Chilipirea" userId="34ab170da5908fc4" providerId="LiveId" clId="{12EDA4A3-40AB-4727-AD3D-0EC352D20837}" dt="2021-10-10T18:00:39.432" v="186" actId="120"/>
          <ac:spMkLst>
            <pc:docMk/>
            <pc:sldMk cId="1693112902" sldId="621"/>
            <ac:spMk id="5" creationId="{9239A63B-01B6-42F8-8AF7-20519EEC9D3F}"/>
          </ac:spMkLst>
        </pc:spChg>
      </pc:sldChg>
      <pc:sldChg chg="addSp delSp modSp add mod">
        <pc:chgData name="Cristian Chilipirea" userId="34ab170da5908fc4" providerId="LiveId" clId="{12EDA4A3-40AB-4727-AD3D-0EC352D20837}" dt="2021-10-10T18:02:12.641" v="201" actId="207"/>
        <pc:sldMkLst>
          <pc:docMk/>
          <pc:sldMk cId="3591667173" sldId="622"/>
        </pc:sldMkLst>
        <pc:spChg chg="ord">
          <ac:chgData name="Cristian Chilipirea" userId="34ab170da5908fc4" providerId="LiveId" clId="{12EDA4A3-40AB-4727-AD3D-0EC352D20837}" dt="2021-10-10T18:01:15.115" v="190" actId="166"/>
          <ac:spMkLst>
            <pc:docMk/>
            <pc:sldMk cId="3591667173" sldId="622"/>
            <ac:spMk id="2" creationId="{056CC90E-4F61-494B-ACAA-B5755CBE42F2}"/>
          </ac:spMkLst>
        </pc:spChg>
        <pc:spChg chg="mod">
          <ac:chgData name="Cristian Chilipirea" userId="34ab170da5908fc4" providerId="LiveId" clId="{12EDA4A3-40AB-4727-AD3D-0EC352D20837}" dt="2021-10-10T18:02:12.641" v="201" actId="207"/>
          <ac:spMkLst>
            <pc:docMk/>
            <pc:sldMk cId="3591667173" sldId="622"/>
            <ac:spMk id="3" creationId="{8B835FB6-DBC7-485E-93CF-B09D463EDE1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91667173" sldId="622"/>
            <ac:spMk id="4" creationId="{0F91C90F-D0A9-48B9-92FD-6C1FE20E107A}"/>
          </ac:spMkLst>
        </pc:spChg>
        <pc:spChg chg="add mod">
          <ac:chgData name="Cristian Chilipirea" userId="34ab170da5908fc4" providerId="LiveId" clId="{12EDA4A3-40AB-4727-AD3D-0EC352D20837}" dt="2021-10-10T18:02:05.448" v="200" actId="120"/>
          <ac:spMkLst>
            <pc:docMk/>
            <pc:sldMk cId="3591667173" sldId="622"/>
            <ac:spMk id="5" creationId="{ED337943-B388-4528-A595-C39DD68399B8}"/>
          </ac:spMkLst>
        </pc:spChg>
      </pc:sldChg>
      <pc:sldChg chg="addSp delSp modSp add mod">
        <pc:chgData name="Cristian Chilipirea" userId="34ab170da5908fc4" providerId="LiveId" clId="{12EDA4A3-40AB-4727-AD3D-0EC352D20837}" dt="2021-10-10T18:02:31.098" v="202" actId="120"/>
        <pc:sldMkLst>
          <pc:docMk/>
          <pc:sldMk cId="3871055158" sldId="623"/>
        </pc:sldMkLst>
        <pc:spChg chg="mod">
          <ac:chgData name="Cristian Chilipirea" userId="34ab170da5908fc4" providerId="LiveId" clId="{12EDA4A3-40AB-4727-AD3D-0EC352D20837}" dt="2021-10-10T18:01:50.673" v="197" actId="1076"/>
          <ac:spMkLst>
            <pc:docMk/>
            <pc:sldMk cId="3871055158" sldId="623"/>
            <ac:spMk id="3" creationId="{4520BA1D-2D78-4643-9D43-0F0A8DF9B36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71055158" sldId="623"/>
            <ac:spMk id="4" creationId="{6D6EA445-0DF9-4492-8F1F-3E80589AD1A2}"/>
          </ac:spMkLst>
        </pc:spChg>
        <pc:spChg chg="add mod">
          <ac:chgData name="Cristian Chilipirea" userId="34ab170da5908fc4" providerId="LiveId" clId="{12EDA4A3-40AB-4727-AD3D-0EC352D20837}" dt="2021-10-10T18:02:31.098" v="202" actId="120"/>
          <ac:spMkLst>
            <pc:docMk/>
            <pc:sldMk cId="3871055158" sldId="623"/>
            <ac:spMk id="5" creationId="{0AC9853D-D04D-414F-8BAB-9A614BECA269}"/>
          </ac:spMkLst>
        </pc:spChg>
        <pc:spChg chg="del">
          <ac:chgData name="Cristian Chilipirea" userId="34ab170da5908fc4" providerId="LiveId" clId="{12EDA4A3-40AB-4727-AD3D-0EC352D20837}" dt="2021-10-10T18:01:39.565" v="192" actId="478"/>
          <ac:spMkLst>
            <pc:docMk/>
            <pc:sldMk cId="3871055158" sldId="623"/>
            <ac:spMk id="6" creationId="{AA99CF5C-C51C-47BA-B43B-9B5A8507792E}"/>
          </ac:spMkLst>
        </pc:spChg>
        <pc:spChg chg="del">
          <ac:chgData name="Cristian Chilipirea" userId="34ab170da5908fc4" providerId="LiveId" clId="{12EDA4A3-40AB-4727-AD3D-0EC352D20837}" dt="2021-10-10T18:01:36.841" v="191" actId="478"/>
          <ac:spMkLst>
            <pc:docMk/>
            <pc:sldMk cId="3871055158" sldId="623"/>
            <ac:spMk id="7" creationId="{0CC0F52B-E809-47AD-BC51-4A779C3A9F5F}"/>
          </ac:spMkLst>
        </pc:spChg>
      </pc:sldChg>
      <pc:sldChg chg="addSp delSp modSp add mod">
        <pc:chgData name="Cristian Chilipirea" userId="34ab170da5908fc4" providerId="LiveId" clId="{12EDA4A3-40AB-4727-AD3D-0EC352D20837}" dt="2021-10-10T18:02:01.090" v="199" actId="120"/>
        <pc:sldMkLst>
          <pc:docMk/>
          <pc:sldMk cId="1035402042" sldId="624"/>
        </pc:sldMkLst>
        <pc:spChg chg="mod">
          <ac:chgData name="Cristian Chilipirea" userId="34ab170da5908fc4" providerId="LiveId" clId="{12EDA4A3-40AB-4727-AD3D-0EC352D20837}" dt="2021-10-10T18:01:57.082" v="198" actId="207"/>
          <ac:spMkLst>
            <pc:docMk/>
            <pc:sldMk cId="1035402042" sldId="624"/>
            <ac:spMk id="3" creationId="{7D780E86-34F4-4682-948A-C5FA0389F6F9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35402042" sldId="624"/>
            <ac:spMk id="4" creationId="{A81C092D-A9F0-4D29-BCD1-B2B7700C5756}"/>
          </ac:spMkLst>
        </pc:spChg>
        <pc:spChg chg="add mod">
          <ac:chgData name="Cristian Chilipirea" userId="34ab170da5908fc4" providerId="LiveId" clId="{12EDA4A3-40AB-4727-AD3D-0EC352D20837}" dt="2021-10-10T18:02:01.090" v="199" actId="120"/>
          <ac:spMkLst>
            <pc:docMk/>
            <pc:sldMk cId="1035402042" sldId="624"/>
            <ac:spMk id="5" creationId="{99AEB022-52A3-4B89-8CC0-544CA80F008B}"/>
          </ac:spMkLst>
        </pc:spChg>
      </pc:sldChg>
      <pc:sldChg chg="addSp delSp modSp add mod">
        <pc:chgData name="Cristian Chilipirea" userId="34ab170da5908fc4" providerId="LiveId" clId="{12EDA4A3-40AB-4727-AD3D-0EC352D20837}" dt="2021-10-10T18:00:11.194" v="182" actId="120"/>
        <pc:sldMkLst>
          <pc:docMk/>
          <pc:sldMk cId="2430536616" sldId="625"/>
        </pc:sldMkLst>
        <pc:spChg chg="mod">
          <ac:chgData name="Cristian Chilipirea" userId="34ab170da5908fc4" providerId="LiveId" clId="{12EDA4A3-40AB-4727-AD3D-0EC352D20837}" dt="2021-10-10T18:00:06.489" v="180" actId="14100"/>
          <ac:spMkLst>
            <pc:docMk/>
            <pc:sldMk cId="2430536616" sldId="625"/>
            <ac:spMk id="2" creationId="{F44AF469-0428-4B36-B337-459EB5267A8F}"/>
          </ac:spMkLst>
        </pc:spChg>
        <pc:spChg chg="del">
          <ac:chgData name="Cristian Chilipirea" userId="34ab170da5908fc4" providerId="LiveId" clId="{12EDA4A3-40AB-4727-AD3D-0EC352D20837}" dt="2021-10-10T18:00:09.130" v="181" actId="478"/>
          <ac:spMkLst>
            <pc:docMk/>
            <pc:sldMk cId="2430536616" sldId="625"/>
            <ac:spMk id="3" creationId="{795888AE-59FD-4511-8A24-FCAAFFB3B69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30536616" sldId="625"/>
            <ac:spMk id="4" creationId="{03DE78BA-9A64-4CE3-B50C-1E9276C699A4}"/>
          </ac:spMkLst>
        </pc:spChg>
        <pc:spChg chg="add mod">
          <ac:chgData name="Cristian Chilipirea" userId="34ab170da5908fc4" providerId="LiveId" clId="{12EDA4A3-40AB-4727-AD3D-0EC352D20837}" dt="2021-10-10T18:00:11.194" v="182" actId="120"/>
          <ac:spMkLst>
            <pc:docMk/>
            <pc:sldMk cId="2430536616" sldId="625"/>
            <ac:spMk id="5" creationId="{4DC33C1C-4ED2-4923-B60A-BF4AD831FFC5}"/>
          </ac:spMkLst>
        </pc:spChg>
      </pc:sldChg>
      <pc:sldChg chg="addSp delSp modSp add mod">
        <pc:chgData name="Cristian Chilipirea" userId="34ab170da5908fc4" providerId="LiveId" clId="{12EDA4A3-40AB-4727-AD3D-0EC352D20837}" dt="2021-10-10T18:02:34.730" v="203" actId="120"/>
        <pc:sldMkLst>
          <pc:docMk/>
          <pc:sldMk cId="1092089267" sldId="62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92089267" sldId="626"/>
            <ac:spMk id="4" creationId="{65B47C76-55F3-4A9C-86F3-AF92EE77EC81}"/>
          </ac:spMkLst>
        </pc:spChg>
        <pc:spChg chg="add mod">
          <ac:chgData name="Cristian Chilipirea" userId="34ab170da5908fc4" providerId="LiveId" clId="{12EDA4A3-40AB-4727-AD3D-0EC352D20837}" dt="2021-10-10T18:02:34.730" v="203" actId="120"/>
          <ac:spMkLst>
            <pc:docMk/>
            <pc:sldMk cId="1092089267" sldId="626"/>
            <ac:spMk id="5" creationId="{9C487647-FFDD-4A90-BCA1-5F5E9560353D}"/>
          </ac:spMkLst>
        </pc:spChg>
      </pc:sldChg>
      <pc:sldChg chg="addSp delSp modSp add mod">
        <pc:chgData name="Cristian Chilipirea" userId="34ab170da5908fc4" providerId="LiveId" clId="{12EDA4A3-40AB-4727-AD3D-0EC352D20837}" dt="2021-10-10T18:02:37.522" v="204" actId="120"/>
        <pc:sldMkLst>
          <pc:docMk/>
          <pc:sldMk cId="2157519186" sldId="62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7519186" sldId="627"/>
            <ac:spMk id="4" creationId="{6ADFCECF-C46A-4842-8508-C4376E34F32B}"/>
          </ac:spMkLst>
        </pc:spChg>
        <pc:spChg chg="add mod">
          <ac:chgData name="Cristian Chilipirea" userId="34ab170da5908fc4" providerId="LiveId" clId="{12EDA4A3-40AB-4727-AD3D-0EC352D20837}" dt="2021-10-10T18:02:37.522" v="204" actId="120"/>
          <ac:spMkLst>
            <pc:docMk/>
            <pc:sldMk cId="2157519186" sldId="627"/>
            <ac:spMk id="8" creationId="{C430A6DD-5FFD-4139-8296-0B2CCD8CE429}"/>
          </ac:spMkLst>
        </pc:spChg>
      </pc:sldChg>
      <pc:sldChg chg="addSp delSp modSp add mod">
        <pc:chgData name="Cristian Chilipirea" userId="34ab170da5908fc4" providerId="LiveId" clId="{12EDA4A3-40AB-4727-AD3D-0EC352D20837}" dt="2021-10-10T18:02:45.996" v="207" actId="120"/>
        <pc:sldMkLst>
          <pc:docMk/>
          <pc:sldMk cId="3475865016" sldId="62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75865016" sldId="628"/>
            <ac:spMk id="4" creationId="{7071B719-E396-4F5B-8C10-A605514008FF}"/>
          </ac:spMkLst>
        </pc:spChg>
        <pc:spChg chg="add mod">
          <ac:chgData name="Cristian Chilipirea" userId="34ab170da5908fc4" providerId="LiveId" clId="{12EDA4A3-40AB-4727-AD3D-0EC352D20837}" dt="2021-10-10T18:02:45.996" v="207" actId="120"/>
          <ac:spMkLst>
            <pc:docMk/>
            <pc:sldMk cId="3475865016" sldId="628"/>
            <ac:spMk id="5" creationId="{262FE818-FA08-4E2F-9348-ECF02B5EE487}"/>
          </ac:spMkLst>
        </pc:spChg>
      </pc:sldChg>
      <pc:sldChg chg="addSp delSp modSp add mod">
        <pc:chgData name="Cristian Chilipirea" userId="34ab170da5908fc4" providerId="LiveId" clId="{12EDA4A3-40AB-4727-AD3D-0EC352D20837}" dt="2021-10-10T18:02:53.442" v="209" actId="120"/>
        <pc:sldMkLst>
          <pc:docMk/>
          <pc:sldMk cId="399722945" sldId="62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9722945" sldId="629"/>
            <ac:spMk id="4" creationId="{E0AA8BA1-EF55-45E8-A6D0-AC05F4D665F1}"/>
          </ac:spMkLst>
        </pc:spChg>
        <pc:spChg chg="add mod">
          <ac:chgData name="Cristian Chilipirea" userId="34ab170da5908fc4" providerId="LiveId" clId="{12EDA4A3-40AB-4727-AD3D-0EC352D20837}" dt="2021-10-10T18:02:53.442" v="209" actId="120"/>
          <ac:spMkLst>
            <pc:docMk/>
            <pc:sldMk cId="399722945" sldId="629"/>
            <ac:spMk id="5" creationId="{006F9A52-8180-42A7-9673-824389E00763}"/>
          </ac:spMkLst>
        </pc:spChg>
      </pc:sldChg>
      <pc:sldChg chg="addSp delSp modSp add mod">
        <pc:chgData name="Cristian Chilipirea" userId="34ab170da5908fc4" providerId="LiveId" clId="{12EDA4A3-40AB-4727-AD3D-0EC352D20837}" dt="2021-10-10T18:02:59.240" v="211" actId="120"/>
        <pc:sldMkLst>
          <pc:docMk/>
          <pc:sldMk cId="415877145" sldId="63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5877145" sldId="630"/>
            <ac:spMk id="4" creationId="{7C73C7E5-087D-4ACE-81C8-378F58F7210E}"/>
          </ac:spMkLst>
        </pc:spChg>
        <pc:spChg chg="add mod">
          <ac:chgData name="Cristian Chilipirea" userId="34ab170da5908fc4" providerId="LiveId" clId="{12EDA4A3-40AB-4727-AD3D-0EC352D20837}" dt="2021-10-10T18:02:59.240" v="211" actId="120"/>
          <ac:spMkLst>
            <pc:docMk/>
            <pc:sldMk cId="415877145" sldId="630"/>
            <ac:spMk id="5" creationId="{88E01936-40E5-4730-8C3C-629F668270F7}"/>
          </ac:spMkLst>
        </pc:spChg>
      </pc:sldChg>
      <pc:sldChg chg="addSp delSp modSp add mod">
        <pc:chgData name="Cristian Chilipirea" userId="34ab170da5908fc4" providerId="LiveId" clId="{12EDA4A3-40AB-4727-AD3D-0EC352D20837}" dt="2021-10-10T18:03:17.058" v="216" actId="120"/>
        <pc:sldMkLst>
          <pc:docMk/>
          <pc:sldMk cId="2256760796" sldId="63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56760796" sldId="631"/>
            <ac:spMk id="4" creationId="{A2EBA37D-8BAC-4657-9E31-0E342ACF7D75}"/>
          </ac:spMkLst>
        </pc:spChg>
        <pc:spChg chg="add mod">
          <ac:chgData name="Cristian Chilipirea" userId="34ab170da5908fc4" providerId="LiveId" clId="{12EDA4A3-40AB-4727-AD3D-0EC352D20837}" dt="2021-10-10T18:03:17.058" v="216" actId="120"/>
          <ac:spMkLst>
            <pc:docMk/>
            <pc:sldMk cId="2256760796" sldId="631"/>
            <ac:spMk id="8" creationId="{71D9FE0F-E22C-4999-B7C7-B18F430D2BD8}"/>
          </ac:spMkLst>
        </pc:spChg>
      </pc:sldChg>
      <pc:sldChg chg="addSp delSp modSp add mod">
        <pc:chgData name="Cristian Chilipirea" userId="34ab170da5908fc4" providerId="LiveId" clId="{12EDA4A3-40AB-4727-AD3D-0EC352D20837}" dt="2021-10-10T18:03:12.672" v="215" actId="120"/>
        <pc:sldMkLst>
          <pc:docMk/>
          <pc:sldMk cId="3056894308" sldId="63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6894308" sldId="632"/>
            <ac:spMk id="4" creationId="{9003D1A7-EC50-4EC3-9B13-E2937FDB5E36}"/>
          </ac:spMkLst>
        </pc:spChg>
        <pc:spChg chg="add mod">
          <ac:chgData name="Cristian Chilipirea" userId="34ab170da5908fc4" providerId="LiveId" clId="{12EDA4A3-40AB-4727-AD3D-0EC352D20837}" dt="2021-10-10T18:03:12.672" v="215" actId="120"/>
          <ac:spMkLst>
            <pc:docMk/>
            <pc:sldMk cId="3056894308" sldId="632"/>
            <ac:spMk id="5" creationId="{017C6A79-6821-47E4-A057-5C6500691DCE}"/>
          </ac:spMkLst>
        </pc:spChg>
      </pc:sldChg>
      <pc:sldChg chg="addSp delSp modSp add mod">
        <pc:chgData name="Cristian Chilipirea" userId="34ab170da5908fc4" providerId="LiveId" clId="{12EDA4A3-40AB-4727-AD3D-0EC352D20837}" dt="2021-10-10T18:03:06.766" v="213" actId="120"/>
        <pc:sldMkLst>
          <pc:docMk/>
          <pc:sldMk cId="1561823746" sldId="63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1823746" sldId="633"/>
            <ac:spMk id="4" creationId="{456A83C3-E31F-4B26-9B9F-674D42613EA1}"/>
          </ac:spMkLst>
        </pc:spChg>
        <pc:spChg chg="add mod">
          <ac:chgData name="Cristian Chilipirea" userId="34ab170da5908fc4" providerId="LiveId" clId="{12EDA4A3-40AB-4727-AD3D-0EC352D20837}" dt="2021-10-10T18:03:06.766" v="213" actId="120"/>
          <ac:spMkLst>
            <pc:docMk/>
            <pc:sldMk cId="1561823746" sldId="633"/>
            <ac:spMk id="5" creationId="{8DA68409-4880-418B-A700-FACA67477120}"/>
          </ac:spMkLst>
        </pc:spChg>
      </pc:sldChg>
      <pc:sldChg chg="addSp delSp modSp add mod">
        <pc:chgData name="Cristian Chilipirea" userId="34ab170da5908fc4" providerId="LiveId" clId="{12EDA4A3-40AB-4727-AD3D-0EC352D20837}" dt="2021-10-10T18:02:42.255" v="205" actId="120"/>
        <pc:sldMkLst>
          <pc:docMk/>
          <pc:sldMk cId="696013976" sldId="63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6013976" sldId="634"/>
            <ac:spMk id="4" creationId="{0DF07F9B-7814-4C31-BD3B-989AFA593497}"/>
          </ac:spMkLst>
        </pc:spChg>
        <pc:spChg chg="add mod">
          <ac:chgData name="Cristian Chilipirea" userId="34ab170da5908fc4" providerId="LiveId" clId="{12EDA4A3-40AB-4727-AD3D-0EC352D20837}" dt="2021-10-10T18:02:42.255" v="205" actId="120"/>
          <ac:spMkLst>
            <pc:docMk/>
            <pc:sldMk cId="696013976" sldId="634"/>
            <ac:spMk id="8" creationId="{5198AD5F-FEB2-4A91-8ED8-DA9D60A366F6}"/>
          </ac:spMkLst>
        </pc:spChg>
      </pc:sldChg>
      <pc:sldChg chg="addSp delSp modSp add mod">
        <pc:chgData name="Cristian Chilipirea" userId="34ab170da5908fc4" providerId="LiveId" clId="{12EDA4A3-40AB-4727-AD3D-0EC352D20837}" dt="2021-10-10T18:02:49.052" v="208" actId="120"/>
        <pc:sldMkLst>
          <pc:docMk/>
          <pc:sldMk cId="4191572566" sldId="63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91572566" sldId="635"/>
            <ac:spMk id="4" creationId="{D32C8D9A-9B2C-41A9-AB72-C75335302533}"/>
          </ac:spMkLst>
        </pc:spChg>
        <pc:spChg chg="add mod">
          <ac:chgData name="Cristian Chilipirea" userId="34ab170da5908fc4" providerId="LiveId" clId="{12EDA4A3-40AB-4727-AD3D-0EC352D20837}" dt="2021-10-10T18:02:49.052" v="208" actId="120"/>
          <ac:spMkLst>
            <pc:docMk/>
            <pc:sldMk cId="4191572566" sldId="635"/>
            <ac:spMk id="8" creationId="{955D1BAA-1D04-4863-9D63-93B636A21776}"/>
          </ac:spMkLst>
        </pc:spChg>
      </pc:sldChg>
      <pc:sldChg chg="addSp delSp modSp add mod">
        <pc:chgData name="Cristian Chilipirea" userId="34ab170da5908fc4" providerId="LiveId" clId="{12EDA4A3-40AB-4727-AD3D-0EC352D20837}" dt="2021-10-10T18:02:56.634" v="210" actId="120"/>
        <pc:sldMkLst>
          <pc:docMk/>
          <pc:sldMk cId="807977974" sldId="63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07977974" sldId="636"/>
            <ac:spMk id="4" creationId="{7DAF8DB0-A94C-473C-9001-D5BF5F2C4FEE}"/>
          </ac:spMkLst>
        </pc:spChg>
        <pc:spChg chg="add mod">
          <ac:chgData name="Cristian Chilipirea" userId="34ab170da5908fc4" providerId="LiveId" clId="{12EDA4A3-40AB-4727-AD3D-0EC352D20837}" dt="2021-10-10T18:02:56.634" v="210" actId="120"/>
          <ac:spMkLst>
            <pc:docMk/>
            <pc:sldMk cId="807977974" sldId="636"/>
            <ac:spMk id="8" creationId="{921CFDD9-35CC-4110-8CAD-9A9E7AB72E6C}"/>
          </ac:spMkLst>
        </pc:spChg>
      </pc:sldChg>
      <pc:sldChg chg="addSp delSp modSp add mod">
        <pc:chgData name="Cristian Chilipirea" userId="34ab170da5908fc4" providerId="LiveId" clId="{12EDA4A3-40AB-4727-AD3D-0EC352D20837}" dt="2021-10-10T18:03:03.696" v="212" actId="120"/>
        <pc:sldMkLst>
          <pc:docMk/>
          <pc:sldMk cId="2574714365" sldId="63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4714365" sldId="637"/>
            <ac:spMk id="4" creationId="{D92B742E-4BA5-4C43-963A-C634114F9565}"/>
          </ac:spMkLst>
        </pc:spChg>
        <pc:spChg chg="add mod">
          <ac:chgData name="Cristian Chilipirea" userId="34ab170da5908fc4" providerId="LiveId" clId="{12EDA4A3-40AB-4727-AD3D-0EC352D20837}" dt="2021-10-10T18:03:03.696" v="212" actId="120"/>
          <ac:spMkLst>
            <pc:docMk/>
            <pc:sldMk cId="2574714365" sldId="637"/>
            <ac:spMk id="8" creationId="{4F807657-CB46-4E4F-9B07-AAD9BAADA849}"/>
          </ac:spMkLst>
        </pc:spChg>
      </pc:sldChg>
      <pc:sldChg chg="addSp delSp modSp add mod">
        <pc:chgData name="Cristian Chilipirea" userId="34ab170da5908fc4" providerId="LiveId" clId="{12EDA4A3-40AB-4727-AD3D-0EC352D20837}" dt="2021-10-10T18:03:10.139" v="214" actId="120"/>
        <pc:sldMkLst>
          <pc:docMk/>
          <pc:sldMk cId="3652549265" sldId="63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549265" sldId="638"/>
            <ac:spMk id="4" creationId="{0A21C8C5-8206-400F-B833-78B4E508E5F0}"/>
          </ac:spMkLst>
        </pc:spChg>
        <pc:spChg chg="add mod">
          <ac:chgData name="Cristian Chilipirea" userId="34ab170da5908fc4" providerId="LiveId" clId="{12EDA4A3-40AB-4727-AD3D-0EC352D20837}" dt="2021-10-10T18:03:10.139" v="214" actId="120"/>
          <ac:spMkLst>
            <pc:docMk/>
            <pc:sldMk cId="3652549265" sldId="638"/>
            <ac:spMk id="8" creationId="{996ED884-CCE5-4A6D-95F2-02E3C1176689}"/>
          </ac:spMkLst>
        </pc:spChg>
      </pc:sldChg>
      <pc:sldChg chg="addSp delSp modSp add mod">
        <pc:chgData name="Cristian Chilipirea" userId="34ab170da5908fc4" providerId="LiveId" clId="{12EDA4A3-40AB-4727-AD3D-0EC352D20837}" dt="2021-10-10T18:06:24.964" v="252" actId="120"/>
        <pc:sldMkLst>
          <pc:docMk/>
          <pc:sldMk cId="862702447" sldId="639"/>
        </pc:sldMkLst>
        <pc:spChg chg="add mod">
          <ac:chgData name="Cristian Chilipirea" userId="34ab170da5908fc4" providerId="LiveId" clId="{12EDA4A3-40AB-4727-AD3D-0EC352D20837}" dt="2021-10-10T18:06:24.964" v="252" actId="120"/>
          <ac:spMkLst>
            <pc:docMk/>
            <pc:sldMk cId="862702447" sldId="639"/>
            <ac:spMk id="3" creationId="{10986971-0A00-4DC3-8CAE-06ECFCFECE9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2702447" sldId="639"/>
            <ac:spMk id="4" creationId="{290A544B-F97B-4CE5-8130-299C5E481F15}"/>
          </ac:spMkLst>
        </pc:spChg>
      </pc:sldChg>
      <pc:sldChg chg="addSp delSp modSp add mod">
        <pc:chgData name="Cristian Chilipirea" userId="34ab170da5908fc4" providerId="LiveId" clId="{12EDA4A3-40AB-4727-AD3D-0EC352D20837}" dt="2021-10-10T18:06:28" v="253" actId="120"/>
        <pc:sldMkLst>
          <pc:docMk/>
          <pc:sldMk cId="916506964" sldId="64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16506964" sldId="640"/>
            <ac:spMk id="4" creationId="{C7CC1374-4044-4516-8532-FE8BA83D4FE0}"/>
          </ac:spMkLst>
        </pc:spChg>
        <pc:spChg chg="add mod">
          <ac:chgData name="Cristian Chilipirea" userId="34ab170da5908fc4" providerId="LiveId" clId="{12EDA4A3-40AB-4727-AD3D-0EC352D20837}" dt="2021-10-10T18:06:28" v="253" actId="120"/>
          <ac:spMkLst>
            <pc:docMk/>
            <pc:sldMk cId="916506964" sldId="640"/>
            <ac:spMk id="5" creationId="{CC212F93-D9B0-43B7-B1AF-0F06872642D8}"/>
          </ac:spMkLst>
        </pc:spChg>
      </pc:sldChg>
      <pc:sldChg chg="addSp delSp modSp add mod">
        <pc:chgData name="Cristian Chilipirea" userId="34ab170da5908fc4" providerId="LiveId" clId="{12EDA4A3-40AB-4727-AD3D-0EC352D20837}" dt="2021-10-10T18:09:35.379" v="275" actId="14100"/>
        <pc:sldMkLst>
          <pc:docMk/>
          <pc:sldMk cId="2977312676" sldId="641"/>
        </pc:sldMkLst>
        <pc:spChg chg="mod">
          <ac:chgData name="Cristian Chilipirea" userId="34ab170da5908fc4" providerId="LiveId" clId="{12EDA4A3-40AB-4727-AD3D-0EC352D20837}" dt="2021-10-10T18:09:35.379" v="275" actId="14100"/>
          <ac:spMkLst>
            <pc:docMk/>
            <pc:sldMk cId="2977312676" sldId="641"/>
            <ac:spMk id="3" creationId="{4EAF9859-3323-486B-9D74-9C95D23D2A3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77312676" sldId="641"/>
            <ac:spMk id="4" creationId="{AA50D7D0-8418-41C4-9D37-0B04D4A50FA7}"/>
          </ac:spMkLst>
        </pc:spChg>
        <pc:spChg chg="add mod">
          <ac:chgData name="Cristian Chilipirea" userId="34ab170da5908fc4" providerId="LiveId" clId="{12EDA4A3-40AB-4727-AD3D-0EC352D20837}" dt="2021-10-10T18:09:24.544" v="274" actId="120"/>
          <ac:spMkLst>
            <pc:docMk/>
            <pc:sldMk cId="2977312676" sldId="641"/>
            <ac:spMk id="5" creationId="{A7612320-A2FB-4A97-A88B-5AB66EE50AF9}"/>
          </ac:spMkLst>
        </pc:spChg>
      </pc:sldChg>
      <pc:sldChg chg="addSp delSp modSp add mod">
        <pc:chgData name="Cristian Chilipirea" userId="34ab170da5908fc4" providerId="LiveId" clId="{12EDA4A3-40AB-4727-AD3D-0EC352D20837}" dt="2021-10-10T18:09:21.028" v="273" actId="14100"/>
        <pc:sldMkLst>
          <pc:docMk/>
          <pc:sldMk cId="1351683900" sldId="642"/>
        </pc:sldMkLst>
        <pc:spChg chg="mod">
          <ac:chgData name="Cristian Chilipirea" userId="34ab170da5908fc4" providerId="LiveId" clId="{12EDA4A3-40AB-4727-AD3D-0EC352D20837}" dt="2021-10-10T18:09:21.028" v="273" actId="14100"/>
          <ac:spMkLst>
            <pc:docMk/>
            <pc:sldMk cId="1351683900" sldId="642"/>
            <ac:spMk id="3" creationId="{FB907854-C5DB-4FB1-BF54-56014AB8E70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1683900" sldId="642"/>
            <ac:spMk id="4" creationId="{069EB6F8-3D25-40FE-A88D-A87B148E5DEF}"/>
          </ac:spMkLst>
        </pc:spChg>
        <pc:spChg chg="add mod">
          <ac:chgData name="Cristian Chilipirea" userId="34ab170da5908fc4" providerId="LiveId" clId="{12EDA4A3-40AB-4727-AD3D-0EC352D20837}" dt="2021-10-10T18:09:16.194" v="272" actId="120"/>
          <ac:spMkLst>
            <pc:docMk/>
            <pc:sldMk cId="1351683900" sldId="642"/>
            <ac:spMk id="5" creationId="{BB4E9CDA-FE02-4358-9E9E-E429C8B2724B}"/>
          </ac:spMkLst>
        </pc:spChg>
      </pc:sldChg>
      <pc:sldChg chg="addSp delSp modSp add mod">
        <pc:chgData name="Cristian Chilipirea" userId="34ab170da5908fc4" providerId="LiveId" clId="{12EDA4A3-40AB-4727-AD3D-0EC352D20837}" dt="2021-10-10T18:12:05.102" v="276" actId="120"/>
        <pc:sldMkLst>
          <pc:docMk/>
          <pc:sldMk cId="3580444410" sldId="643"/>
        </pc:sldMkLst>
        <pc:spChg chg="add mod">
          <ac:chgData name="Cristian Chilipirea" userId="34ab170da5908fc4" providerId="LiveId" clId="{12EDA4A3-40AB-4727-AD3D-0EC352D20837}" dt="2021-10-10T18:12:05.102" v="276" actId="120"/>
          <ac:spMkLst>
            <pc:docMk/>
            <pc:sldMk cId="3580444410" sldId="643"/>
            <ac:spMk id="3" creationId="{2BC6742C-2B27-4E80-8E81-5634A6BC5773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80444410" sldId="643"/>
            <ac:spMk id="4" creationId="{9DB389E7-A294-4FEF-BCA5-63B555492AD7}"/>
          </ac:spMkLst>
        </pc:spChg>
      </pc:sldChg>
      <pc:sldChg chg="addSp delSp modSp add mod">
        <pc:chgData name="Cristian Chilipirea" userId="34ab170da5908fc4" providerId="LiveId" clId="{12EDA4A3-40AB-4727-AD3D-0EC352D20837}" dt="2021-10-10T18:22:48.423" v="332" actId="207"/>
        <pc:sldMkLst>
          <pc:docMk/>
          <pc:sldMk cId="2645893947" sldId="64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45893947" sldId="644"/>
            <ac:spMk id="4" creationId="{B4844600-A676-4DFF-80BF-033DA53FD72B}"/>
          </ac:spMkLst>
        </pc:spChg>
        <pc:spChg chg="add mod">
          <ac:chgData name="Cristian Chilipirea" userId="34ab170da5908fc4" providerId="LiveId" clId="{12EDA4A3-40AB-4727-AD3D-0EC352D20837}" dt="2021-10-10T18:12:15.136" v="277" actId="120"/>
          <ac:spMkLst>
            <pc:docMk/>
            <pc:sldMk cId="2645893947" sldId="644"/>
            <ac:spMk id="5" creationId="{967C4591-229A-4750-B37D-915E8DB8A7EA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19" creationId="{B487E57C-9D81-4445-B614-083E4F097D39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24" creationId="{2CF5D393-66BD-4FA7-8FC6-A2C963B74789}"/>
          </ac:spMkLst>
        </pc:spChg>
      </pc:sldChg>
      <pc:sldChg chg="addSp delSp modSp add mod">
        <pc:chgData name="Cristian Chilipirea" userId="34ab170da5908fc4" providerId="LiveId" clId="{12EDA4A3-40AB-4727-AD3D-0EC352D20837}" dt="2021-10-10T18:23:05.684" v="334" actId="207"/>
        <pc:sldMkLst>
          <pc:docMk/>
          <pc:sldMk cId="559295034" sldId="64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59295034" sldId="645"/>
            <ac:spMk id="4" creationId="{D0B4C046-4836-450C-BF33-BB3A100703C7}"/>
          </ac:spMkLst>
        </pc:spChg>
        <pc:spChg chg="add mod">
          <ac:chgData name="Cristian Chilipirea" userId="34ab170da5908fc4" providerId="LiveId" clId="{12EDA4A3-40AB-4727-AD3D-0EC352D20837}" dt="2021-10-10T18:12:21.807" v="278" actId="120"/>
          <ac:spMkLst>
            <pc:docMk/>
            <pc:sldMk cId="559295034" sldId="645"/>
            <ac:spMk id="5" creationId="{D68C9FDA-CA7B-4D12-9028-8480E560ED4D}"/>
          </ac:spMkLst>
        </pc:spChg>
        <pc:spChg chg="mod">
          <ac:chgData name="Cristian Chilipirea" userId="34ab170da5908fc4" providerId="LiveId" clId="{12EDA4A3-40AB-4727-AD3D-0EC352D20837}" dt="2021-10-10T18:23:01.930" v="333" actId="207"/>
          <ac:spMkLst>
            <pc:docMk/>
            <pc:sldMk cId="559295034" sldId="64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3:05.684" v="334" actId="207"/>
          <ac:spMkLst>
            <pc:docMk/>
            <pc:sldMk cId="559295034" sldId="64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9:23.658" v="323" actId="120"/>
        <pc:sldMkLst>
          <pc:docMk/>
          <pc:sldMk cId="1922016729" sldId="646"/>
        </pc:sldMkLst>
        <pc:spChg chg="add mod">
          <ac:chgData name="Cristian Chilipirea" userId="34ab170da5908fc4" providerId="LiveId" clId="{12EDA4A3-40AB-4727-AD3D-0EC352D20837}" dt="2021-10-10T18:19:23.658" v="323" actId="120"/>
          <ac:spMkLst>
            <pc:docMk/>
            <pc:sldMk cId="1922016729" sldId="646"/>
            <ac:spMk id="3" creationId="{A7847D05-3CF4-4F65-A39C-B88B3F65754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016729" sldId="646"/>
            <ac:spMk id="4" creationId="{0E62E787-837E-4924-AFDA-9DC4B0285073}"/>
          </ac:spMkLst>
        </pc:spChg>
        <pc:spChg chg="mod">
          <ac:chgData name="Cristian Chilipirea" userId="34ab170da5908fc4" providerId="LiveId" clId="{12EDA4A3-40AB-4727-AD3D-0EC352D20837}" dt="2021-10-10T18:04:56.800" v="229" actId="207"/>
          <ac:spMkLst>
            <pc:docMk/>
            <pc:sldMk cId="1922016729" sldId="646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3:20.031" v="217" actId="120"/>
        <pc:sldMkLst>
          <pc:docMk/>
          <pc:sldMk cId="4245528660" sldId="647"/>
        </pc:sldMkLst>
        <pc:spChg chg="add mod">
          <ac:chgData name="Cristian Chilipirea" userId="34ab170da5908fc4" providerId="LiveId" clId="{12EDA4A3-40AB-4727-AD3D-0EC352D20837}" dt="2021-10-10T18:03:20.031" v="217" actId="120"/>
          <ac:spMkLst>
            <pc:docMk/>
            <pc:sldMk cId="4245528660" sldId="647"/>
            <ac:spMk id="3" creationId="{5E070712-38C9-4A23-82B4-E1A171A8F3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45528660" sldId="647"/>
            <ac:spMk id="4" creationId="{0C421F03-A041-4DC5-8F46-6CE9B7B1ED94}"/>
          </ac:spMkLst>
        </pc:spChg>
        <pc:spChg chg="mod">
          <ac:chgData name="Cristian Chilipirea" userId="34ab170da5908fc4" providerId="LiveId" clId="{12EDA4A3-40AB-4727-AD3D-0EC352D20837}" dt="2021-10-10T17:42:51.421" v="8" actId="27636"/>
          <ac:spMkLst>
            <pc:docMk/>
            <pc:sldMk cId="4245528660" sldId="647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4:51.236" v="227" actId="120"/>
        <pc:sldMkLst>
          <pc:docMk/>
          <pc:sldMk cId="968886458" sldId="648"/>
        </pc:sldMkLst>
        <pc:spChg chg="add mod">
          <ac:chgData name="Cristian Chilipirea" userId="34ab170da5908fc4" providerId="LiveId" clId="{12EDA4A3-40AB-4727-AD3D-0EC352D20837}" dt="2021-10-10T18:04:51.236" v="227" actId="120"/>
          <ac:spMkLst>
            <pc:docMk/>
            <pc:sldMk cId="968886458" sldId="648"/>
            <ac:spMk id="3" creationId="{5A9865EF-3440-4CF3-8E44-29152A5E326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8886458" sldId="648"/>
            <ac:spMk id="4" creationId="{6D84BBCC-3774-4F49-85A4-8A91A6340A8F}"/>
          </ac:spMkLst>
        </pc:spChg>
        <pc:spChg chg="mod">
          <ac:chgData name="Cristian Chilipirea" userId="34ab170da5908fc4" providerId="LiveId" clId="{12EDA4A3-40AB-4727-AD3D-0EC352D20837}" dt="2021-10-10T18:03:42.869" v="219" actId="207"/>
          <ac:spMkLst>
            <pc:docMk/>
            <pc:sldMk cId="968886458" sldId="648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24:35.749" v="352" actId="207"/>
        <pc:sldMkLst>
          <pc:docMk/>
          <pc:sldMk cId="223523598" sldId="64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3523598" sldId="649"/>
            <ac:spMk id="4" creationId="{C3621597-C9A0-4A77-B611-FBAD9BED6D63}"/>
          </ac:spMkLst>
        </pc:spChg>
        <pc:spChg chg="add mod">
          <ac:chgData name="Cristian Chilipirea" userId="34ab170da5908fc4" providerId="LiveId" clId="{12EDA4A3-40AB-4727-AD3D-0EC352D20837}" dt="2021-10-10T18:12:27.054" v="279" actId="120"/>
          <ac:spMkLst>
            <pc:docMk/>
            <pc:sldMk cId="223523598" sldId="649"/>
            <ac:spMk id="6" creationId="{01AB82BE-C6DE-4392-8311-1DB89AD78900}"/>
          </ac:spMkLst>
        </pc:spChg>
        <pc:spChg chg="mod">
          <ac:chgData name="Cristian Chilipirea" userId="34ab170da5908fc4" providerId="LiveId" clId="{12EDA4A3-40AB-4727-AD3D-0EC352D20837}" dt="2021-10-10T18:23:13.472" v="335" actId="207"/>
          <ac:spMkLst>
            <pc:docMk/>
            <pc:sldMk cId="223523598" sldId="649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5.749" v="352" actId="207"/>
          <ac:spMkLst>
            <pc:docMk/>
            <pc:sldMk cId="223523598" sldId="649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31.891" v="351" actId="207"/>
        <pc:sldMkLst>
          <pc:docMk/>
          <pc:sldMk cId="1789544321" sldId="65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9544321" sldId="650"/>
            <ac:spMk id="4" creationId="{C9D5E392-B2D9-4DDC-BBB3-CDCA6CF5E817}"/>
          </ac:spMkLst>
        </pc:spChg>
        <pc:spChg chg="add mod">
          <ac:chgData name="Cristian Chilipirea" userId="34ab170da5908fc4" providerId="LiveId" clId="{12EDA4A3-40AB-4727-AD3D-0EC352D20837}" dt="2021-10-10T18:12:32.513" v="280" actId="120"/>
          <ac:spMkLst>
            <pc:docMk/>
            <pc:sldMk cId="1789544321" sldId="650"/>
            <ac:spMk id="6" creationId="{0A73BFBB-AA0B-42A9-894E-F26D9C19C315}"/>
          </ac:spMkLst>
        </pc:spChg>
        <pc:spChg chg="mod">
          <ac:chgData name="Cristian Chilipirea" userId="34ab170da5908fc4" providerId="LiveId" clId="{12EDA4A3-40AB-4727-AD3D-0EC352D20837}" dt="2021-10-10T18:23:18.019" v="336" actId="207"/>
          <ac:spMkLst>
            <pc:docMk/>
            <pc:sldMk cId="1789544321" sldId="650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1.891" v="351" actId="207"/>
          <ac:spMkLst>
            <pc:docMk/>
            <pc:sldMk cId="1789544321" sldId="650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6.339" v="350" actId="207"/>
        <pc:sldMkLst>
          <pc:docMk/>
          <pc:sldMk cId="320564615" sldId="65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0564615" sldId="651"/>
            <ac:spMk id="4" creationId="{96E3D8C3-F2CF-414E-9050-EDBF9143B7CF}"/>
          </ac:spMkLst>
        </pc:spChg>
        <pc:spChg chg="add mod">
          <ac:chgData name="Cristian Chilipirea" userId="34ab170da5908fc4" providerId="LiveId" clId="{12EDA4A3-40AB-4727-AD3D-0EC352D20837}" dt="2021-10-10T18:12:37.108" v="281" actId="120"/>
          <ac:spMkLst>
            <pc:docMk/>
            <pc:sldMk cId="320564615" sldId="651"/>
            <ac:spMk id="6" creationId="{34BC05A2-389F-405B-B3D4-BE6A50CCCC53}"/>
          </ac:spMkLst>
        </pc:spChg>
        <pc:spChg chg="mod">
          <ac:chgData name="Cristian Chilipirea" userId="34ab170da5908fc4" providerId="LiveId" clId="{12EDA4A3-40AB-4727-AD3D-0EC352D20837}" dt="2021-10-10T18:23:22.068" v="337" actId="207"/>
          <ac:spMkLst>
            <pc:docMk/>
            <pc:sldMk cId="320564615" sldId="65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6.339" v="350" actId="207"/>
          <ac:spMkLst>
            <pc:docMk/>
            <pc:sldMk cId="320564615" sldId="651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2.747" v="349" actId="207"/>
        <pc:sldMkLst>
          <pc:docMk/>
          <pc:sldMk cId="197569966" sldId="65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7569966" sldId="652"/>
            <ac:spMk id="4" creationId="{51F6C796-C84D-4A6C-9AC3-ECB9F9FA6617}"/>
          </ac:spMkLst>
        </pc:spChg>
        <pc:spChg chg="add mod">
          <ac:chgData name="Cristian Chilipirea" userId="34ab170da5908fc4" providerId="LiveId" clId="{12EDA4A3-40AB-4727-AD3D-0EC352D20837}" dt="2021-10-10T18:12:41.557" v="282" actId="120"/>
          <ac:spMkLst>
            <pc:docMk/>
            <pc:sldMk cId="197569966" sldId="652"/>
            <ac:spMk id="6" creationId="{CDB30F9A-19C6-4B52-8939-1335B9F8DD74}"/>
          </ac:spMkLst>
        </pc:spChg>
        <pc:spChg chg="mod">
          <ac:chgData name="Cristian Chilipirea" userId="34ab170da5908fc4" providerId="LiveId" clId="{12EDA4A3-40AB-4727-AD3D-0EC352D20837}" dt="2021-10-10T18:23:27.119" v="338" actId="207"/>
          <ac:spMkLst>
            <pc:docMk/>
            <pc:sldMk cId="197569966" sldId="65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2.747" v="349" actId="207"/>
          <ac:spMkLst>
            <pc:docMk/>
            <pc:sldMk cId="197569966" sldId="652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5.353" v="345" actId="207"/>
        <pc:sldMkLst>
          <pc:docMk/>
          <pc:sldMk cId="737676578" sldId="65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37676578" sldId="653"/>
            <ac:spMk id="4" creationId="{7368F3C6-E372-4F9F-ADFD-67BC5706A4C4}"/>
          </ac:spMkLst>
        </pc:spChg>
        <pc:spChg chg="add mod">
          <ac:chgData name="Cristian Chilipirea" userId="34ab170da5908fc4" providerId="LiveId" clId="{12EDA4A3-40AB-4727-AD3D-0EC352D20837}" dt="2021-10-10T18:12:59.906" v="286" actId="120"/>
          <ac:spMkLst>
            <pc:docMk/>
            <pc:sldMk cId="737676578" sldId="653"/>
            <ac:spMk id="6" creationId="{E8389651-8127-4159-8B41-661BF34D309A}"/>
          </ac:spMkLst>
        </pc:spChg>
        <pc:spChg chg="mod">
          <ac:chgData name="Cristian Chilipirea" userId="34ab170da5908fc4" providerId="LiveId" clId="{12EDA4A3-40AB-4727-AD3D-0EC352D20837}" dt="2021-10-10T18:23:46.432" v="342" actId="207"/>
          <ac:spMkLst>
            <pc:docMk/>
            <pc:sldMk cId="737676578" sldId="65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5.353" v="345" actId="207"/>
          <ac:spMkLst>
            <pc:docMk/>
            <pc:sldMk cId="737676578" sldId="653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12.972" v="347" actId="207"/>
        <pc:sldMkLst>
          <pc:docMk/>
          <pc:sldMk cId="3977472531" sldId="65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77472531" sldId="654"/>
            <ac:spMk id="4" creationId="{6CEBE1A9-A5E2-42E7-A9D5-9633AB0E3F95}"/>
          </ac:spMkLst>
        </pc:spChg>
        <pc:spChg chg="mod">
          <ac:chgData name="Cristian Chilipirea" userId="34ab170da5908fc4" providerId="LiveId" clId="{12EDA4A3-40AB-4727-AD3D-0EC352D20837}" dt="2021-10-10T18:23:36.899" v="340" actId="207"/>
          <ac:spMkLst>
            <pc:docMk/>
            <pc:sldMk cId="3977472531" sldId="65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2.972" v="347" actId="207"/>
          <ac:spMkLst>
            <pc:docMk/>
            <pc:sldMk cId="3977472531" sldId="654"/>
            <ac:spMk id="12" creationId="{A6EDD160-61F4-4C55-A69A-3A706477C7F0}"/>
          </ac:spMkLst>
        </pc:spChg>
        <pc:spChg chg="add mod">
          <ac:chgData name="Cristian Chilipirea" userId="34ab170da5908fc4" providerId="LiveId" clId="{12EDA4A3-40AB-4727-AD3D-0EC352D20837}" dt="2021-10-10T18:12:50.146" v="284" actId="120"/>
          <ac:spMkLst>
            <pc:docMk/>
            <pc:sldMk cId="3977472531" sldId="654"/>
            <ac:spMk id="17" creationId="{E1B68720-70D6-45F5-AC85-F47A4860978B}"/>
          </ac:spMkLst>
        </pc:spChg>
      </pc:sldChg>
      <pc:sldChg chg="addSp delSp modSp add mod">
        <pc:chgData name="Cristian Chilipirea" userId="34ab170da5908fc4" providerId="LiveId" clId="{12EDA4A3-40AB-4727-AD3D-0EC352D20837}" dt="2021-10-10T18:24:17.409" v="348" actId="207"/>
        <pc:sldMkLst>
          <pc:docMk/>
          <pc:sldMk cId="3843839531" sldId="6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43839531" sldId="655"/>
            <ac:spMk id="4" creationId="{100C17FD-92C3-4DDA-8A71-C4EA2EEC9D6B}"/>
          </ac:spMkLst>
        </pc:spChg>
        <pc:spChg chg="add mod">
          <ac:chgData name="Cristian Chilipirea" userId="34ab170da5908fc4" providerId="LiveId" clId="{12EDA4A3-40AB-4727-AD3D-0EC352D20837}" dt="2021-10-10T18:12:46.060" v="283" actId="120"/>
          <ac:spMkLst>
            <pc:docMk/>
            <pc:sldMk cId="3843839531" sldId="655"/>
            <ac:spMk id="6" creationId="{CE32081D-0495-47C4-9683-BC6FBC49CB59}"/>
          </ac:spMkLst>
        </pc:spChg>
        <pc:spChg chg="mod">
          <ac:chgData name="Cristian Chilipirea" userId="34ab170da5908fc4" providerId="LiveId" clId="{12EDA4A3-40AB-4727-AD3D-0EC352D20837}" dt="2021-10-10T18:23:31.832" v="339" actId="207"/>
          <ac:spMkLst>
            <pc:docMk/>
            <pc:sldMk cId="3843839531" sldId="65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7.409" v="348" actId="207"/>
          <ac:spMkLst>
            <pc:docMk/>
            <pc:sldMk cId="3843839531" sldId="65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9.276" v="346" actId="207"/>
        <pc:sldMkLst>
          <pc:docMk/>
          <pc:sldMk cId="4220760723" sldId="6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20760723" sldId="656"/>
            <ac:spMk id="4" creationId="{248E65A9-BAD3-406A-A665-DCC561FE3646}"/>
          </ac:spMkLst>
        </pc:spChg>
        <pc:spChg chg="add mod">
          <ac:chgData name="Cristian Chilipirea" userId="34ab170da5908fc4" providerId="LiveId" clId="{12EDA4A3-40AB-4727-AD3D-0EC352D20837}" dt="2021-10-10T18:12:55.168" v="285" actId="120"/>
          <ac:spMkLst>
            <pc:docMk/>
            <pc:sldMk cId="4220760723" sldId="656"/>
            <ac:spMk id="6" creationId="{234BF97E-542E-460B-B0BC-94EAF168C833}"/>
          </ac:spMkLst>
        </pc:spChg>
        <pc:spChg chg="mod">
          <ac:chgData name="Cristian Chilipirea" userId="34ab170da5908fc4" providerId="LiveId" clId="{12EDA4A3-40AB-4727-AD3D-0EC352D20837}" dt="2021-10-10T18:23:42.430" v="341" actId="207"/>
          <ac:spMkLst>
            <pc:docMk/>
            <pc:sldMk cId="4220760723" sldId="656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9.276" v="346" actId="207"/>
          <ac:spMkLst>
            <pc:docMk/>
            <pc:sldMk cId="4220760723" sldId="656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0.843" v="344" actId="207"/>
        <pc:sldMkLst>
          <pc:docMk/>
          <pc:sldMk cId="1154542582" sldId="65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54542582" sldId="657"/>
            <ac:spMk id="4" creationId="{B8BA7A07-7ACE-4711-AF2C-892165D6D280}"/>
          </ac:spMkLst>
        </pc:spChg>
        <pc:spChg chg="add mod">
          <ac:chgData name="Cristian Chilipirea" userId="34ab170da5908fc4" providerId="LiveId" clId="{12EDA4A3-40AB-4727-AD3D-0EC352D20837}" dt="2021-10-10T18:13:02.988" v="287" actId="120"/>
          <ac:spMkLst>
            <pc:docMk/>
            <pc:sldMk cId="1154542582" sldId="657"/>
            <ac:spMk id="6" creationId="{C4F58B14-1CB2-4F7F-997C-A609DFD124B2}"/>
          </ac:spMkLst>
        </pc:spChg>
        <pc:spChg chg="mod">
          <ac:chgData name="Cristian Chilipirea" userId="34ab170da5908fc4" providerId="LiveId" clId="{12EDA4A3-40AB-4727-AD3D-0EC352D20837}" dt="2021-10-10T18:23:52.295" v="343" actId="207"/>
          <ac:spMkLst>
            <pc:docMk/>
            <pc:sldMk cId="1154542582" sldId="657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0.843" v="344" actId="207"/>
          <ac:spMkLst>
            <pc:docMk/>
            <pc:sldMk cId="1154542582" sldId="657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4:17.373" v="289" actId="207"/>
        <pc:sldMkLst>
          <pc:docMk/>
          <pc:sldMk cId="433686599" sldId="6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33686599" sldId="658"/>
            <ac:spMk id="4" creationId="{65F66EAF-BD0C-4F47-82FA-2DC263DD1D8D}"/>
          </ac:spMkLst>
        </pc:spChg>
        <pc:spChg chg="add mod">
          <ac:chgData name="Cristian Chilipirea" userId="34ab170da5908fc4" providerId="LiveId" clId="{12EDA4A3-40AB-4727-AD3D-0EC352D20837}" dt="2021-10-10T18:13:08.591" v="288" actId="120"/>
          <ac:spMkLst>
            <pc:docMk/>
            <pc:sldMk cId="433686599" sldId="658"/>
            <ac:spMk id="6" creationId="{2F2CEFB7-D0DE-4C14-B268-52E4E625016B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42.682" v="295" actId="120"/>
        <pc:sldMkLst>
          <pc:docMk/>
          <pc:sldMk cId="3244936037" sldId="65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4936037" sldId="659"/>
            <ac:spMk id="4" creationId="{D7E85F56-4247-45CE-8902-5551C00EC788}"/>
          </ac:spMkLst>
        </pc:spChg>
        <pc:spChg chg="add mod">
          <ac:chgData name="Cristian Chilipirea" userId="34ab170da5908fc4" providerId="LiveId" clId="{12EDA4A3-40AB-4727-AD3D-0EC352D20837}" dt="2021-10-10T18:14:42.682" v="295" actId="120"/>
          <ac:spMkLst>
            <pc:docMk/>
            <pc:sldMk cId="3244936037" sldId="659"/>
            <ac:spMk id="6" creationId="{ADE8A2D3-6B4B-40F9-B71A-1C5AE56D7E52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39.614" v="294" actId="120"/>
        <pc:sldMkLst>
          <pc:docMk/>
          <pc:sldMk cId="3712352938" sldId="6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12352938" sldId="660"/>
            <ac:spMk id="4" creationId="{0413E106-DCE8-4552-9AC9-A0B425ECC030}"/>
          </ac:spMkLst>
        </pc:spChg>
        <pc:spChg chg="add mod">
          <ac:chgData name="Cristian Chilipirea" userId="34ab170da5908fc4" providerId="LiveId" clId="{12EDA4A3-40AB-4727-AD3D-0EC352D20837}" dt="2021-10-10T18:14:39.614" v="294" actId="120"/>
          <ac:spMkLst>
            <pc:docMk/>
            <pc:sldMk cId="3712352938" sldId="660"/>
            <ac:spMk id="6" creationId="{176C2B09-4F6D-407B-A8F6-5AA97BA55426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8" creationId="{67F1019D-76F5-41D2-96B9-492498ABE019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19" creationId="{E105C5C4-51DD-49C5-908B-9A8C6C16BB4A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0" creationId="{B9D65FB3-CC24-41A6-86C6-485EEFCE426D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1" creationId="{C9027604-5087-46FB-AAE4-E344200B5C4B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2" creationId="{5F2E18CD-D07D-4216-ADBC-45A9C24D3D01}"/>
          </ac:spMkLst>
        </pc:spChg>
      </pc:sldChg>
      <pc:sldChg chg="addSp delSp modSp add mod">
        <pc:chgData name="Cristian Chilipirea" userId="34ab170da5908fc4" providerId="LiveId" clId="{12EDA4A3-40AB-4727-AD3D-0EC352D20837}" dt="2021-10-10T18:14:55.096" v="297" actId="207"/>
        <pc:sldMkLst>
          <pc:docMk/>
          <pc:sldMk cId="3152073219" sldId="6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2073219" sldId="661"/>
            <ac:spMk id="4" creationId="{955A499D-792E-4F89-AE16-23BBC3F99E06}"/>
          </ac:spMkLst>
        </pc:spChg>
        <pc:spChg chg="add mod">
          <ac:chgData name="Cristian Chilipirea" userId="34ab170da5908fc4" providerId="LiveId" clId="{12EDA4A3-40AB-4727-AD3D-0EC352D20837}" dt="2021-10-10T18:14:46.950" v="296" actId="120"/>
          <ac:spMkLst>
            <pc:docMk/>
            <pc:sldMk cId="3152073219" sldId="661"/>
            <ac:spMk id="6" creationId="{DF8E656C-50A4-493D-A7E1-D29495FAD95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9:04.563" v="321" actId="120"/>
        <pc:sldMkLst>
          <pc:docMk/>
          <pc:sldMk cId="1633870481" sldId="6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33870481" sldId="662"/>
            <ac:spMk id="4" creationId="{EBD94EB3-F802-4CA0-9E40-F8AA8041F53D}"/>
          </ac:spMkLst>
        </pc:spChg>
        <pc:spChg chg="add mod">
          <ac:chgData name="Cristian Chilipirea" userId="34ab170da5908fc4" providerId="LiveId" clId="{12EDA4A3-40AB-4727-AD3D-0EC352D20837}" dt="2021-10-10T18:19:04.563" v="321" actId="120"/>
          <ac:spMkLst>
            <pc:docMk/>
            <pc:sldMk cId="1633870481" sldId="662"/>
            <ac:spMk id="6" creationId="{1D058567-7CA0-464A-AAC0-21888B1A31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5:23.357" v="300" actId="120"/>
        <pc:sldMkLst>
          <pc:docMk/>
          <pc:sldMk cId="2075269318" sldId="6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75269318" sldId="663"/>
            <ac:spMk id="4" creationId="{120C77FB-7D08-4383-BFDE-658BE381F2EE}"/>
          </ac:spMkLst>
        </pc:spChg>
        <pc:spChg chg="add mod">
          <ac:chgData name="Cristian Chilipirea" userId="34ab170da5908fc4" providerId="LiveId" clId="{12EDA4A3-40AB-4727-AD3D-0EC352D20837}" dt="2021-10-10T18:15:23.357" v="300" actId="120"/>
          <ac:spMkLst>
            <pc:docMk/>
            <pc:sldMk cId="2075269318" sldId="663"/>
            <ac:spMk id="6" creationId="{D8B9A4B6-8B4A-479D-B63E-1B034C27ED5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4.190" v="310" actId="120"/>
        <pc:sldMkLst>
          <pc:docMk/>
          <pc:sldMk cId="1507539060" sldId="6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07539060" sldId="664"/>
            <ac:spMk id="4" creationId="{FE191E28-D742-475C-AD79-4BAF6D9657D2}"/>
          </ac:spMkLst>
        </pc:spChg>
        <pc:spChg chg="add mod">
          <ac:chgData name="Cristian Chilipirea" userId="34ab170da5908fc4" providerId="LiveId" clId="{12EDA4A3-40AB-4727-AD3D-0EC352D20837}" dt="2021-10-10T18:17:04.190" v="310" actId="120"/>
          <ac:spMkLst>
            <pc:docMk/>
            <pc:sldMk cId="1507539060" sldId="664"/>
            <ac:spMk id="6" creationId="{AE12CAA5-34B9-40B2-86A7-B4B8ECF66F22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6.840" v="311" actId="120"/>
        <pc:sldMkLst>
          <pc:docMk/>
          <pc:sldMk cId="3652826584" sldId="6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826584" sldId="665"/>
            <ac:spMk id="4" creationId="{7B7999E8-1500-446E-9AF3-4CA4042F8B76}"/>
          </ac:spMkLst>
        </pc:spChg>
        <pc:spChg chg="add mod">
          <ac:chgData name="Cristian Chilipirea" userId="34ab170da5908fc4" providerId="LiveId" clId="{12EDA4A3-40AB-4727-AD3D-0EC352D20837}" dt="2021-10-10T18:17:06.840" v="311" actId="120"/>
          <ac:spMkLst>
            <pc:docMk/>
            <pc:sldMk cId="3652826584" sldId="665"/>
            <ac:spMk id="6" creationId="{BDC56C1A-ECE0-41E0-A7DB-449946FB058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9.931" v="312" actId="120"/>
        <pc:sldMkLst>
          <pc:docMk/>
          <pc:sldMk cId="48099287" sldId="6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8099287" sldId="666"/>
            <ac:spMk id="4" creationId="{57AC1C79-C364-486E-AD2B-7A065FB471B5}"/>
          </ac:spMkLst>
        </pc:spChg>
        <pc:spChg chg="add mod">
          <ac:chgData name="Cristian Chilipirea" userId="34ab170da5908fc4" providerId="LiveId" clId="{12EDA4A3-40AB-4727-AD3D-0EC352D20837}" dt="2021-10-10T18:17:09.931" v="312" actId="120"/>
          <ac:spMkLst>
            <pc:docMk/>
            <pc:sldMk cId="48099287" sldId="666"/>
            <ac:spMk id="6" creationId="{A2A9F866-5EA8-45AD-BC44-B82E1328179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2.427" v="313" actId="120"/>
        <pc:sldMkLst>
          <pc:docMk/>
          <pc:sldMk cId="984253484" sldId="6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4253484" sldId="667"/>
            <ac:spMk id="4" creationId="{95D22C33-ACBD-4143-91A5-21FD084670C4}"/>
          </ac:spMkLst>
        </pc:spChg>
        <pc:spChg chg="add mod">
          <ac:chgData name="Cristian Chilipirea" userId="34ab170da5908fc4" providerId="LiveId" clId="{12EDA4A3-40AB-4727-AD3D-0EC352D20837}" dt="2021-10-10T18:17:12.427" v="313" actId="120"/>
          <ac:spMkLst>
            <pc:docMk/>
            <pc:sldMk cId="984253484" sldId="667"/>
            <ac:spMk id="6" creationId="{E4EC0B38-A333-46B3-9262-05836E6FB8C1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6.858" v="314" actId="120"/>
        <pc:sldMkLst>
          <pc:docMk/>
          <pc:sldMk cId="4023350196" sldId="6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23350196" sldId="668"/>
            <ac:spMk id="4" creationId="{377B5FEB-E2F4-47A0-A02C-D681EF44ACA2}"/>
          </ac:spMkLst>
        </pc:spChg>
        <pc:spChg chg="add mod">
          <ac:chgData name="Cristian Chilipirea" userId="34ab170da5908fc4" providerId="LiveId" clId="{12EDA4A3-40AB-4727-AD3D-0EC352D20837}" dt="2021-10-10T18:17:16.858" v="314" actId="120"/>
          <ac:spMkLst>
            <pc:docMk/>
            <pc:sldMk cId="4023350196" sldId="668"/>
            <ac:spMk id="5" creationId="{5161F54E-F86D-4A82-813F-9934288105DE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16.624" v="305" actId="207"/>
          <ac:spMkLst>
            <pc:docMk/>
            <pc:sldMk cId="4023350196" sldId="668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0.042" v="315" actId="120"/>
        <pc:sldMkLst>
          <pc:docMk/>
          <pc:sldMk cId="3760037522" sldId="6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0037522" sldId="669"/>
            <ac:spMk id="4" creationId="{368163F6-F8FF-47DE-9D5B-373FB0B5CC0C}"/>
          </ac:spMkLst>
        </pc:spChg>
        <pc:spChg chg="add mod">
          <ac:chgData name="Cristian Chilipirea" userId="34ab170da5908fc4" providerId="LiveId" clId="{12EDA4A3-40AB-4727-AD3D-0EC352D20837}" dt="2021-10-10T18:17:20.042" v="315" actId="120"/>
          <ac:spMkLst>
            <pc:docMk/>
            <pc:sldMk cId="3760037522" sldId="669"/>
            <ac:spMk id="5" creationId="{C166022D-89B5-4615-8412-1D854E407148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30.319" v="307" actId="207"/>
          <ac:spMkLst>
            <pc:docMk/>
            <pc:sldMk cId="3760037522" sldId="66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4.246" v="316" actId="120"/>
        <pc:sldMkLst>
          <pc:docMk/>
          <pc:sldMk cId="469872126" sldId="6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69872126" sldId="670"/>
            <ac:spMk id="4" creationId="{2F228CB6-59D0-40C4-BCDD-34A844976B0D}"/>
          </ac:spMkLst>
        </pc:spChg>
        <pc:spChg chg="add mod">
          <ac:chgData name="Cristian Chilipirea" userId="34ab170da5908fc4" providerId="LiveId" clId="{12EDA4A3-40AB-4727-AD3D-0EC352D20837}" dt="2021-10-10T18:17:24.246" v="316" actId="120"/>
          <ac:spMkLst>
            <pc:docMk/>
            <pc:sldMk cId="469872126" sldId="670"/>
            <ac:spMk id="5" creationId="{F14CB637-A5AD-41B8-8C40-1992C203EE0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7.357" v="317" actId="120"/>
        <pc:sldMkLst>
          <pc:docMk/>
          <pc:sldMk cId="3350148514" sldId="671"/>
        </pc:sldMkLst>
        <pc:spChg chg="add mod">
          <ac:chgData name="Cristian Chilipirea" userId="34ab170da5908fc4" providerId="LiveId" clId="{12EDA4A3-40AB-4727-AD3D-0EC352D20837}" dt="2021-10-10T18:17:27.357" v="317" actId="120"/>
          <ac:spMkLst>
            <pc:docMk/>
            <pc:sldMk cId="3350148514" sldId="671"/>
            <ac:spMk id="3" creationId="{FE7EEAAA-61E1-490C-89D8-6DD487E261E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50148514" sldId="671"/>
            <ac:spMk id="4" creationId="{813CA88C-E0BF-48D1-B999-360FF1CF559E}"/>
          </ac:spMkLst>
        </pc:spChg>
      </pc:sldChg>
      <pc:sldChg chg="addSp delSp modSp add mod">
        <pc:chgData name="Cristian Chilipirea" userId="34ab170da5908fc4" providerId="LiveId" clId="{12EDA4A3-40AB-4727-AD3D-0EC352D20837}" dt="2021-10-10T18:17:30.942" v="318" actId="120"/>
        <pc:sldMkLst>
          <pc:docMk/>
          <pc:sldMk cId="1566031737" sldId="672"/>
        </pc:sldMkLst>
        <pc:spChg chg="add mod">
          <ac:chgData name="Cristian Chilipirea" userId="34ab170da5908fc4" providerId="LiveId" clId="{12EDA4A3-40AB-4727-AD3D-0EC352D20837}" dt="2021-10-10T18:17:30.942" v="318" actId="120"/>
          <ac:spMkLst>
            <pc:docMk/>
            <pc:sldMk cId="1566031737" sldId="672"/>
            <ac:spMk id="3" creationId="{AFC28A54-2BDE-499E-A969-28B488C1AFC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6031737" sldId="672"/>
            <ac:spMk id="4" creationId="{2FCFDD28-F58E-488C-A585-893CFCDFB36A}"/>
          </ac:spMkLst>
        </pc:spChg>
      </pc:sldChg>
      <pc:sldChg chg="addSp delSp modSp add mod">
        <pc:chgData name="Cristian Chilipirea" userId="34ab170da5908fc4" providerId="LiveId" clId="{12EDA4A3-40AB-4727-AD3D-0EC352D20837}" dt="2021-10-10T18:17:35.930" v="319" actId="120"/>
        <pc:sldMkLst>
          <pc:docMk/>
          <pc:sldMk cId="2961937931" sldId="673"/>
        </pc:sldMkLst>
        <pc:spChg chg="add mod">
          <ac:chgData name="Cristian Chilipirea" userId="34ab170da5908fc4" providerId="LiveId" clId="{12EDA4A3-40AB-4727-AD3D-0EC352D20837}" dt="2021-10-10T18:17:35.930" v="319" actId="120"/>
          <ac:spMkLst>
            <pc:docMk/>
            <pc:sldMk cId="2961937931" sldId="673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61937931" sldId="673"/>
            <ac:spMk id="4" creationId="{F54B15BA-CD06-4FA2-B0D4-298AB0C1D699}"/>
          </ac:spMkLst>
        </pc:spChg>
      </pc:sldChg>
      <pc:sldChg chg="addSp delSp modSp add mod">
        <pc:chgData name="Cristian Chilipirea" userId="34ab170da5908fc4" providerId="LiveId" clId="{12EDA4A3-40AB-4727-AD3D-0EC352D20837}" dt="2021-10-10T18:21:45.781" v="328" actId="207"/>
        <pc:sldMkLst>
          <pc:docMk/>
          <pc:sldMk cId="2226103853" sldId="674"/>
        </pc:sldMkLst>
        <pc:spChg chg="mod">
          <ac:chgData name="Cristian Chilipirea" userId="34ab170da5908fc4" providerId="LiveId" clId="{12EDA4A3-40AB-4727-AD3D-0EC352D20837}" dt="2021-10-10T18:21:45.781" v="328" actId="207"/>
          <ac:spMkLst>
            <pc:docMk/>
            <pc:sldMk cId="2226103853" sldId="674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26103853" sldId="674"/>
            <ac:spMk id="4" creationId="{A54FB5CA-7127-491A-BC3C-165EC8738CB0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8" creationId="{52B384D2-5ACA-48CF-B837-768810BCC591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9" creationId="{2961AB40-A149-403F-B7A7-878777C53B03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10" creationId="{E5861E7C-F294-4E1A-8ECC-2F574D69014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26103853" sldId="674"/>
            <ac:spMk id="16" creationId="{88E0CE42-C1AE-45BD-9D8D-E5AA5BD404F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73405892" sldId="675"/>
        </pc:sldMkLst>
        <pc:spChg chg="mod">
          <ac:chgData name="Cristian Chilipirea" userId="34ab170da5908fc4" providerId="LiveId" clId="{12EDA4A3-40AB-4727-AD3D-0EC352D20837}" dt="2021-10-10T17:44:14.705" v="20" actId="207"/>
          <ac:spMkLst>
            <pc:docMk/>
            <pc:sldMk cId="3773405892" sldId="675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73405892" sldId="675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73405892" sldId="675"/>
            <ac:spMk id="5" creationId="{428F9A49-77E5-4E72-8EFD-4F95DFBD986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37309573" sldId="676"/>
        </pc:sldMkLst>
        <pc:spChg chg="mod">
          <ac:chgData name="Cristian Chilipirea" userId="34ab170da5908fc4" providerId="LiveId" clId="{12EDA4A3-40AB-4727-AD3D-0EC352D20837}" dt="2021-10-10T17:44:24.733" v="21" actId="207"/>
          <ac:spMkLst>
            <pc:docMk/>
            <pc:sldMk cId="1837309573" sldId="676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37309573" sldId="676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37309573" sldId="676"/>
            <ac:spMk id="5" creationId="{FFC3AF77-14A8-48E8-8E05-3BB75F66B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407507637" sldId="677"/>
        </pc:sldMkLst>
      </pc:sldChg>
      <pc:sldChg chg="addSp delSp modSp add mod">
        <pc:chgData name="Cristian Chilipirea" userId="34ab170da5908fc4" providerId="LiveId" clId="{12EDA4A3-40AB-4727-AD3D-0EC352D20837}" dt="2021-10-10T18:05:05.030" v="231" actId="120"/>
        <pc:sldMkLst>
          <pc:docMk/>
          <pc:sldMk cId="4127839880" sldId="6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27839880" sldId="677"/>
            <ac:spMk id="4" creationId="{E0164817-14F5-43E6-8DC3-9C27AFA8AFF2}"/>
          </ac:spMkLst>
        </pc:spChg>
        <pc:spChg chg="add mod">
          <ac:chgData name="Cristian Chilipirea" userId="34ab170da5908fc4" providerId="LiveId" clId="{12EDA4A3-40AB-4727-AD3D-0EC352D20837}" dt="2021-10-10T18:05:05.030" v="231" actId="120"/>
          <ac:spMkLst>
            <pc:docMk/>
            <pc:sldMk cId="4127839880" sldId="677"/>
            <ac:spMk id="5" creationId="{7B4FCE25-2604-469F-9E2E-809F3AC4B74B}"/>
          </ac:spMkLst>
        </pc:spChg>
      </pc:sldChg>
      <pc:sldChg chg="addSp delSp modSp add mod">
        <pc:chgData name="Cristian Chilipirea" userId="34ab170da5908fc4" providerId="LiveId" clId="{12EDA4A3-40AB-4727-AD3D-0EC352D20837}" dt="2021-10-10T18:05:10.699" v="232" actId="120"/>
        <pc:sldMkLst>
          <pc:docMk/>
          <pc:sldMk cId="861391524" sldId="678"/>
        </pc:sldMkLst>
        <pc:spChg chg="add mod">
          <ac:chgData name="Cristian Chilipirea" userId="34ab170da5908fc4" providerId="LiveId" clId="{12EDA4A3-40AB-4727-AD3D-0EC352D20837}" dt="2021-10-10T18:05:10.699" v="232" actId="120"/>
          <ac:spMkLst>
            <pc:docMk/>
            <pc:sldMk cId="861391524" sldId="678"/>
            <ac:spMk id="2" creationId="{43FB5C88-659E-4130-AC31-2A635643702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1391524" sldId="678"/>
            <ac:spMk id="4" creationId="{D290445A-1A79-4E13-9B93-F318D0337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6967185" sldId="678"/>
        </pc:sldMkLst>
      </pc:sldChg>
      <pc:sldChg chg="addSp delSp modSp add mod">
        <pc:chgData name="Cristian Chilipirea" userId="34ab170da5908fc4" providerId="LiveId" clId="{12EDA4A3-40AB-4727-AD3D-0EC352D20837}" dt="2021-10-10T18:05:15.548" v="233" actId="120"/>
        <pc:sldMkLst>
          <pc:docMk/>
          <pc:sldMk cId="1922949125" sldId="679"/>
        </pc:sldMkLst>
        <pc:spChg chg="add mod">
          <ac:chgData name="Cristian Chilipirea" userId="34ab170da5908fc4" providerId="LiveId" clId="{12EDA4A3-40AB-4727-AD3D-0EC352D20837}" dt="2021-10-10T18:05:15.548" v="233" actId="120"/>
          <ac:spMkLst>
            <pc:docMk/>
            <pc:sldMk cId="1922949125" sldId="679"/>
            <ac:spMk id="2" creationId="{1643AA1B-64E7-4C9F-B12B-6263AEF0E0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949125" sldId="679"/>
            <ac:spMk id="4" creationId="{77EB2A87-DC11-4C94-BAD4-1942AC171AE7}"/>
          </ac:spMkLst>
        </pc:spChg>
      </pc:sldChg>
      <pc:sldChg chg="addSp delSp modSp add mod">
        <pc:chgData name="Cristian Chilipirea" userId="34ab170da5908fc4" providerId="LiveId" clId="{12EDA4A3-40AB-4727-AD3D-0EC352D20837}" dt="2021-10-10T18:05:18.600" v="234" actId="120"/>
        <pc:sldMkLst>
          <pc:docMk/>
          <pc:sldMk cId="3212079816" sldId="680"/>
        </pc:sldMkLst>
        <pc:spChg chg="add mod">
          <ac:chgData name="Cristian Chilipirea" userId="34ab170da5908fc4" providerId="LiveId" clId="{12EDA4A3-40AB-4727-AD3D-0EC352D20837}" dt="2021-10-10T18:05:18.600" v="234" actId="120"/>
          <ac:spMkLst>
            <pc:docMk/>
            <pc:sldMk cId="3212079816" sldId="680"/>
            <ac:spMk id="2" creationId="{8B2B60FF-DEA6-41BE-BEBD-38755E222B0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12079816" sldId="680"/>
            <ac:spMk id="4" creationId="{019D2974-6480-4213-B0A1-C85EBF1236E6}"/>
          </ac:spMkLst>
        </pc:spChg>
      </pc:sldChg>
      <pc:sldChg chg="addSp delSp modSp add mod">
        <pc:chgData name="Cristian Chilipirea" userId="34ab170da5908fc4" providerId="LiveId" clId="{12EDA4A3-40AB-4727-AD3D-0EC352D20837}" dt="2021-10-10T18:05:21.790" v="235" actId="120"/>
        <pc:sldMkLst>
          <pc:docMk/>
          <pc:sldMk cId="2732789114" sldId="681"/>
        </pc:sldMkLst>
        <pc:spChg chg="add mod">
          <ac:chgData name="Cristian Chilipirea" userId="34ab170da5908fc4" providerId="LiveId" clId="{12EDA4A3-40AB-4727-AD3D-0EC352D20837}" dt="2021-10-10T18:05:21.790" v="235" actId="120"/>
          <ac:spMkLst>
            <pc:docMk/>
            <pc:sldMk cId="2732789114" sldId="681"/>
            <ac:spMk id="2" creationId="{B8891A8F-B688-4D0A-A3A2-978DED04C31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32789114" sldId="681"/>
            <ac:spMk id="4" creationId="{FABF918D-59F2-4B79-A5D8-1567E0B3A84E}"/>
          </ac:spMkLst>
        </pc:spChg>
      </pc:sldChg>
      <pc:sldChg chg="addSp delSp modSp add mod">
        <pc:chgData name="Cristian Chilipirea" userId="34ab170da5908fc4" providerId="LiveId" clId="{12EDA4A3-40AB-4727-AD3D-0EC352D20837}" dt="2021-10-10T18:05:24.725" v="236" actId="120"/>
        <pc:sldMkLst>
          <pc:docMk/>
          <pc:sldMk cId="1676512754" sldId="682"/>
        </pc:sldMkLst>
        <pc:spChg chg="add mod">
          <ac:chgData name="Cristian Chilipirea" userId="34ab170da5908fc4" providerId="LiveId" clId="{12EDA4A3-40AB-4727-AD3D-0EC352D20837}" dt="2021-10-10T18:05:24.725" v="236" actId="120"/>
          <ac:spMkLst>
            <pc:docMk/>
            <pc:sldMk cId="1676512754" sldId="682"/>
            <ac:spMk id="4" creationId="{A2C3BEAA-5199-4985-B3A6-EA4E47F8834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76512754" sldId="682"/>
            <ac:spMk id="5" creationId="{8D597DF8-BD9D-44D1-B945-15226D9E5709}"/>
          </ac:spMkLst>
        </pc:spChg>
      </pc:sldChg>
      <pc:sldChg chg="addSp delSp modSp add mod">
        <pc:chgData name="Cristian Chilipirea" userId="34ab170da5908fc4" providerId="LiveId" clId="{12EDA4A3-40AB-4727-AD3D-0EC352D20837}" dt="2021-10-10T18:05:29.190" v="237" actId="120"/>
        <pc:sldMkLst>
          <pc:docMk/>
          <pc:sldMk cId="420368841" sldId="683"/>
        </pc:sldMkLst>
        <pc:spChg chg="add mod">
          <ac:chgData name="Cristian Chilipirea" userId="34ab170da5908fc4" providerId="LiveId" clId="{12EDA4A3-40AB-4727-AD3D-0EC352D20837}" dt="2021-10-10T18:05:29.190" v="237" actId="120"/>
          <ac:spMkLst>
            <pc:docMk/>
            <pc:sldMk cId="420368841" sldId="683"/>
            <ac:spMk id="2" creationId="{5AF09113-1450-4481-8A5D-B41EED82D69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0368841" sldId="683"/>
            <ac:spMk id="4" creationId="{2368D26B-5C9B-434C-85B8-7D282F74DF34}"/>
          </ac:spMkLst>
        </pc:spChg>
      </pc:sldChg>
      <pc:sldChg chg="addSp delSp modSp add mod">
        <pc:chgData name="Cristian Chilipirea" userId="34ab170da5908fc4" providerId="LiveId" clId="{12EDA4A3-40AB-4727-AD3D-0EC352D20837}" dt="2021-10-10T18:05:32.322" v="238" actId="120"/>
        <pc:sldMkLst>
          <pc:docMk/>
          <pc:sldMk cId="3882920234" sldId="684"/>
        </pc:sldMkLst>
        <pc:spChg chg="add mod">
          <ac:chgData name="Cristian Chilipirea" userId="34ab170da5908fc4" providerId="LiveId" clId="{12EDA4A3-40AB-4727-AD3D-0EC352D20837}" dt="2021-10-10T18:05:32.322" v="238" actId="120"/>
          <ac:spMkLst>
            <pc:docMk/>
            <pc:sldMk cId="3882920234" sldId="684"/>
            <ac:spMk id="2" creationId="{6A520B37-7685-4BF0-899C-59847DB0BF0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2920234" sldId="684"/>
            <ac:spMk id="4" creationId="{FD57119B-752A-4AE5-BFDB-CEB8389407C3}"/>
          </ac:spMkLst>
        </pc:spChg>
      </pc:sldChg>
      <pc:sldChg chg="addSp delSp modSp add mod">
        <pc:chgData name="Cristian Chilipirea" userId="34ab170da5908fc4" providerId="LiveId" clId="{12EDA4A3-40AB-4727-AD3D-0EC352D20837}" dt="2021-10-10T18:05:35.521" v="239" actId="120"/>
        <pc:sldMkLst>
          <pc:docMk/>
          <pc:sldMk cId="2160171266" sldId="685"/>
        </pc:sldMkLst>
        <pc:spChg chg="add mod">
          <ac:chgData name="Cristian Chilipirea" userId="34ab170da5908fc4" providerId="LiveId" clId="{12EDA4A3-40AB-4727-AD3D-0EC352D20837}" dt="2021-10-10T18:05:35.521" v="239" actId="120"/>
          <ac:spMkLst>
            <pc:docMk/>
            <pc:sldMk cId="2160171266" sldId="685"/>
            <ac:spMk id="2" creationId="{52EADBE1-0EF1-4C25-8540-DDDBBEB8679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60171266" sldId="685"/>
            <ac:spMk id="4" creationId="{2E85204F-8808-4BD5-8228-5642FC61DC8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1.116" v="240" actId="120"/>
        <pc:sldMkLst>
          <pc:docMk/>
          <pc:sldMk cId="1784788108" sldId="686"/>
        </pc:sldMkLst>
        <pc:spChg chg="add mod">
          <ac:chgData name="Cristian Chilipirea" userId="34ab170da5908fc4" providerId="LiveId" clId="{12EDA4A3-40AB-4727-AD3D-0EC352D20837}" dt="2021-10-10T18:05:41.116" v="240" actId="120"/>
          <ac:spMkLst>
            <pc:docMk/>
            <pc:sldMk cId="1784788108" sldId="686"/>
            <ac:spMk id="4" creationId="{D704A5D6-C34F-4708-B1AF-C368267EFF5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4788108" sldId="686"/>
            <ac:spMk id="5" creationId="{49584CD8-879C-43B7-82F0-B0CBC25258E8}"/>
          </ac:spMkLst>
        </pc:spChg>
      </pc:sldChg>
      <pc:sldChg chg="addSp delSp modSp add mod">
        <pc:chgData name="Cristian Chilipirea" userId="34ab170da5908fc4" providerId="LiveId" clId="{12EDA4A3-40AB-4727-AD3D-0EC352D20837}" dt="2021-10-10T18:05:44.495" v="241" actId="120"/>
        <pc:sldMkLst>
          <pc:docMk/>
          <pc:sldMk cId="2028614115" sldId="687"/>
        </pc:sldMkLst>
        <pc:spChg chg="add mod">
          <ac:chgData name="Cristian Chilipirea" userId="34ab170da5908fc4" providerId="LiveId" clId="{12EDA4A3-40AB-4727-AD3D-0EC352D20837}" dt="2021-10-10T18:05:44.495" v="241" actId="120"/>
          <ac:spMkLst>
            <pc:docMk/>
            <pc:sldMk cId="2028614115" sldId="687"/>
            <ac:spMk id="2" creationId="{25312166-6F8E-4AAF-AE0B-D3B7530EAFF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28614115" sldId="687"/>
            <ac:spMk id="4" creationId="{7095A13B-3EB3-41E9-9603-6D2B16801A0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7.284" v="242" actId="120"/>
        <pc:sldMkLst>
          <pc:docMk/>
          <pc:sldMk cId="3833256993" sldId="688"/>
        </pc:sldMkLst>
        <pc:spChg chg="add mod">
          <ac:chgData name="Cristian Chilipirea" userId="34ab170da5908fc4" providerId="LiveId" clId="{12EDA4A3-40AB-4727-AD3D-0EC352D20837}" dt="2021-10-10T18:05:47.284" v="242" actId="120"/>
          <ac:spMkLst>
            <pc:docMk/>
            <pc:sldMk cId="3833256993" sldId="688"/>
            <ac:spMk id="2" creationId="{9C6E1876-F2FE-4F66-A15C-13DAC39F115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33256993" sldId="688"/>
            <ac:spMk id="4" creationId="{A79D581A-1B93-4955-BB77-D4604FEE19CF}"/>
          </ac:spMkLst>
        </pc:spChg>
      </pc:sldChg>
      <pc:sldChg chg="addSp delSp modSp add mod">
        <pc:chgData name="Cristian Chilipirea" userId="34ab170da5908fc4" providerId="LiveId" clId="{12EDA4A3-40AB-4727-AD3D-0EC352D20837}" dt="2021-10-10T18:05:50.952" v="243" actId="120"/>
        <pc:sldMkLst>
          <pc:docMk/>
          <pc:sldMk cId="540864112" sldId="689"/>
        </pc:sldMkLst>
        <pc:spChg chg="add mod">
          <ac:chgData name="Cristian Chilipirea" userId="34ab170da5908fc4" providerId="LiveId" clId="{12EDA4A3-40AB-4727-AD3D-0EC352D20837}" dt="2021-10-10T18:05:50.952" v="243" actId="120"/>
          <ac:spMkLst>
            <pc:docMk/>
            <pc:sldMk cId="540864112" sldId="689"/>
            <ac:spMk id="2" creationId="{EB359C77-B8D1-40A2-995C-97A41951C47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40864112" sldId="689"/>
            <ac:spMk id="4" creationId="{BD511EA1-ACFC-4EF4-86EC-2CF02CAC032E}"/>
          </ac:spMkLst>
        </pc:spChg>
      </pc:sldChg>
      <pc:sldChg chg="addSp delSp modSp add mod">
        <pc:chgData name="Cristian Chilipirea" userId="34ab170da5908fc4" providerId="LiveId" clId="{12EDA4A3-40AB-4727-AD3D-0EC352D20837}" dt="2021-10-10T18:05:53.682" v="244" actId="120"/>
        <pc:sldMkLst>
          <pc:docMk/>
          <pc:sldMk cId="445149107" sldId="690"/>
        </pc:sldMkLst>
        <pc:spChg chg="add mod">
          <ac:chgData name="Cristian Chilipirea" userId="34ab170da5908fc4" providerId="LiveId" clId="{12EDA4A3-40AB-4727-AD3D-0EC352D20837}" dt="2021-10-10T18:05:53.682" v="244" actId="120"/>
          <ac:spMkLst>
            <pc:docMk/>
            <pc:sldMk cId="445149107" sldId="690"/>
            <ac:spMk id="2" creationId="{5E689880-377D-4C6C-B7D0-A3215CADC59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45149107" sldId="690"/>
            <ac:spMk id="4" creationId="{901DC60C-93B1-42C6-BA4B-5E3B718DFA12}"/>
          </ac:spMkLst>
        </pc:spChg>
      </pc:sldChg>
      <pc:sldChg chg="addSp delSp modSp add mod">
        <pc:chgData name="Cristian Chilipirea" userId="34ab170da5908fc4" providerId="LiveId" clId="{12EDA4A3-40AB-4727-AD3D-0EC352D20837}" dt="2021-10-10T18:06:02.340" v="246" actId="120"/>
        <pc:sldMkLst>
          <pc:docMk/>
          <pc:sldMk cId="838004486" sldId="691"/>
        </pc:sldMkLst>
        <pc:spChg chg="add mod">
          <ac:chgData name="Cristian Chilipirea" userId="34ab170da5908fc4" providerId="LiveId" clId="{12EDA4A3-40AB-4727-AD3D-0EC352D20837}" dt="2021-10-10T18:06:02.340" v="246" actId="120"/>
          <ac:spMkLst>
            <pc:docMk/>
            <pc:sldMk cId="838004486" sldId="691"/>
            <ac:spMk id="2" creationId="{117467F7-475E-48B1-B893-527D8F4CA8F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38004486" sldId="691"/>
            <ac:spMk id="4" creationId="{955DDE95-6CFE-4DAE-9356-95B368712E59}"/>
          </ac:spMkLst>
        </pc:spChg>
      </pc:sldChg>
      <pc:sldChg chg="addSp delSp modSp add mod">
        <pc:chgData name="Cristian Chilipirea" userId="34ab170da5908fc4" providerId="LiveId" clId="{12EDA4A3-40AB-4727-AD3D-0EC352D20837}" dt="2021-10-10T18:09:08.092" v="270" actId="120"/>
        <pc:sldMkLst>
          <pc:docMk/>
          <pc:sldMk cId="2698340280" sldId="6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8340280" sldId="692"/>
            <ac:spMk id="4" creationId="{A7170B57-875F-41EC-BEF3-C3DAD73993D8}"/>
          </ac:spMkLst>
        </pc:spChg>
        <pc:spChg chg="add mod">
          <ac:chgData name="Cristian Chilipirea" userId="34ab170da5908fc4" providerId="LiveId" clId="{12EDA4A3-40AB-4727-AD3D-0EC352D20837}" dt="2021-10-10T18:09:08.092" v="270" actId="120"/>
          <ac:spMkLst>
            <pc:docMk/>
            <pc:sldMk cId="2698340280" sldId="692"/>
            <ac:spMk id="5" creationId="{636F891E-06F7-4051-AB9B-E00EBD06BA7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7700765" sldId="6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7700765" sldId="693"/>
            <ac:spMk id="4" creationId="{F89929C5-1837-4A23-B90F-3F5701596D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7700765" sldId="693"/>
            <ac:spMk id="5" creationId="{0EB9731B-E156-4D8E-A80A-91121EA8395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9.988" v="251" actId="120"/>
        <pc:sldMkLst>
          <pc:docMk/>
          <pc:sldMk cId="3154672191" sldId="6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4672191" sldId="694"/>
            <ac:spMk id="4" creationId="{D34F3D27-A8E0-4051-879B-DBCEBE3B9F33}"/>
          </ac:spMkLst>
        </pc:spChg>
        <pc:spChg chg="add mod">
          <ac:chgData name="Cristian Chilipirea" userId="34ab170da5908fc4" providerId="LiveId" clId="{12EDA4A3-40AB-4727-AD3D-0EC352D20837}" dt="2021-10-10T18:06:19.988" v="251" actId="120"/>
          <ac:spMkLst>
            <pc:docMk/>
            <pc:sldMk cId="3154672191" sldId="694"/>
            <ac:spMk id="5" creationId="{A69ECF77-FE90-4E41-AB44-3867C227A68E}"/>
          </ac:spMkLst>
        </pc:spChg>
      </pc:sldChg>
      <pc:sldChg chg="addSp delSp modSp add mod">
        <pc:chgData name="Cristian Chilipirea" userId="34ab170da5908fc4" providerId="LiveId" clId="{12EDA4A3-40AB-4727-AD3D-0EC352D20837}" dt="2021-10-10T18:19:20.391" v="322" actId="120"/>
        <pc:sldMkLst>
          <pc:docMk/>
          <pc:sldMk cId="3641405071" sldId="6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1405071" sldId="695"/>
            <ac:spMk id="4" creationId="{BCD0875C-98F8-470C-B5FB-46FC07D29677}"/>
          </ac:spMkLst>
        </pc:spChg>
        <pc:spChg chg="add mod">
          <ac:chgData name="Cristian Chilipirea" userId="34ab170da5908fc4" providerId="LiveId" clId="{12EDA4A3-40AB-4727-AD3D-0EC352D20837}" dt="2021-10-10T18:19:20.391" v="322" actId="120"/>
          <ac:spMkLst>
            <pc:docMk/>
            <pc:sldMk cId="3641405071" sldId="695"/>
            <ac:spMk id="5" creationId="{966D88E7-0F97-4F2C-828A-AC1CF6158E8C}"/>
          </ac:spMkLst>
        </pc:spChg>
      </pc:sldChg>
      <pc:sldChg chg="addSp delSp modSp add mod">
        <pc:chgData name="Cristian Chilipirea" userId="34ab170da5908fc4" providerId="LiveId" clId="{12EDA4A3-40AB-4727-AD3D-0EC352D20837}" dt="2021-10-10T18:05:00.566" v="230" actId="120"/>
        <pc:sldMkLst>
          <pc:docMk/>
          <pc:sldMk cId="138811220" sldId="696"/>
        </pc:sldMkLst>
        <pc:spChg chg="add mod">
          <ac:chgData name="Cristian Chilipirea" userId="34ab170da5908fc4" providerId="LiveId" clId="{12EDA4A3-40AB-4727-AD3D-0EC352D20837}" dt="2021-10-10T18:05:00.566" v="230" actId="120"/>
          <ac:spMkLst>
            <pc:docMk/>
            <pc:sldMk cId="138811220" sldId="696"/>
            <ac:spMk id="3" creationId="{B0420D9D-DFC9-4655-8076-24ABA1971DC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811220" sldId="696"/>
            <ac:spMk id="4" creationId="{7FF9E2BF-D793-46BB-A458-6FEE98CE6550}"/>
          </ac:spMkLst>
        </pc:spChg>
      </pc:sldChg>
      <pc:sldChg chg="addSp delSp modSp add mod">
        <pc:chgData name="Cristian Chilipirea" userId="34ab170da5908fc4" providerId="LiveId" clId="{12EDA4A3-40AB-4727-AD3D-0EC352D20837}" dt="2021-10-10T17:59:36.254" v="176" actId="120"/>
        <pc:sldMkLst>
          <pc:docMk/>
          <pc:sldMk cId="1429318266" sldId="6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318266" sldId="697"/>
            <ac:spMk id="4" creationId="{816D87E7-D6A1-4D75-ACC6-F1BC7A50CA84}"/>
          </ac:spMkLst>
        </pc:spChg>
        <pc:spChg chg="add mod">
          <ac:chgData name="Cristian Chilipirea" userId="34ab170da5908fc4" providerId="LiveId" clId="{12EDA4A3-40AB-4727-AD3D-0EC352D20837}" dt="2021-10-10T17:59:36.254" v="176" actId="120"/>
          <ac:spMkLst>
            <pc:docMk/>
            <pc:sldMk cId="1429318266" sldId="697"/>
            <ac:spMk id="6" creationId="{4F935CA2-89B5-4F13-BCDA-CAC84C932AB2}"/>
          </ac:spMkLst>
        </pc:spChg>
      </pc:sldChg>
      <pc:sldChg chg="addSp delSp modSp add mod">
        <pc:chgData name="Cristian Chilipirea" userId="34ab170da5908fc4" providerId="LiveId" clId="{12EDA4A3-40AB-4727-AD3D-0EC352D20837}" dt="2021-10-10T17:59:50.273" v="177" actId="120"/>
        <pc:sldMkLst>
          <pc:docMk/>
          <pc:sldMk cId="656273675" sldId="6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56273675" sldId="698"/>
            <ac:spMk id="4" creationId="{C10AD6D8-1CBD-4ED6-9E69-BDF97BC92067}"/>
          </ac:spMkLst>
        </pc:spChg>
        <pc:spChg chg="add mod">
          <ac:chgData name="Cristian Chilipirea" userId="34ab170da5908fc4" providerId="LiveId" clId="{12EDA4A3-40AB-4727-AD3D-0EC352D20837}" dt="2021-10-10T17:59:50.273" v="177" actId="120"/>
          <ac:spMkLst>
            <pc:docMk/>
            <pc:sldMk cId="656273675" sldId="698"/>
            <ac:spMk id="6" creationId="{FAF55077-B7F2-4C3E-81AA-76DC755064BD}"/>
          </ac:spMkLst>
        </pc:spChg>
      </pc:sldChg>
      <pc:sldChg chg="addSp delSp modSp add mod">
        <pc:chgData name="Cristian Chilipirea" userId="34ab170da5908fc4" providerId="LiveId" clId="{12EDA4A3-40AB-4727-AD3D-0EC352D20837}" dt="2021-10-10T17:59:55.824" v="178" actId="120"/>
        <pc:sldMkLst>
          <pc:docMk/>
          <pc:sldMk cId="3053016918" sldId="6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3016918" sldId="699"/>
            <ac:spMk id="4" creationId="{79C578BB-8997-49CD-8D40-9A533495DE82}"/>
          </ac:spMkLst>
        </pc:spChg>
        <pc:spChg chg="add mod">
          <ac:chgData name="Cristian Chilipirea" userId="34ab170da5908fc4" providerId="LiveId" clId="{12EDA4A3-40AB-4727-AD3D-0EC352D20837}" dt="2021-10-10T17:59:55.824" v="178" actId="120"/>
          <ac:spMkLst>
            <pc:docMk/>
            <pc:sldMk cId="3053016918" sldId="699"/>
            <ac:spMk id="8" creationId="{60455A9B-08BB-4F1D-A1C3-F103331332CC}"/>
          </ac:spMkLst>
        </pc:spChg>
      </pc:sldChg>
      <pc:sldChg chg="addSp delSp modSp add mod">
        <pc:chgData name="Cristian Chilipirea" userId="34ab170da5908fc4" providerId="LiveId" clId="{12EDA4A3-40AB-4727-AD3D-0EC352D20837}" dt="2021-10-10T18:00:02" v="179" actId="120"/>
        <pc:sldMkLst>
          <pc:docMk/>
          <pc:sldMk cId="4067465942" sldId="7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67465942" sldId="700"/>
            <ac:spMk id="4" creationId="{47DE6379-B977-4441-9A38-CD6FE9CE5E79}"/>
          </ac:spMkLst>
        </pc:spChg>
        <pc:spChg chg="add mod">
          <ac:chgData name="Cristian Chilipirea" userId="34ab170da5908fc4" providerId="LiveId" clId="{12EDA4A3-40AB-4727-AD3D-0EC352D20837}" dt="2021-10-10T18:00:02" v="179" actId="120"/>
          <ac:spMkLst>
            <pc:docMk/>
            <pc:sldMk cId="4067465942" sldId="700"/>
            <ac:spMk id="7" creationId="{E6C1944F-A7C9-4E16-BD77-C4DCB80B8137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84152082" sldId="7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4152082" sldId="701"/>
            <ac:spMk id="4" creationId="{405A2CAE-54A5-49E3-8CD5-63735D2F862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84152082" sldId="701"/>
            <ac:spMk id="5" creationId="{02C5794F-E8D7-4700-AF2B-DE9AF9F8EE8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79699204" sldId="7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79699204" sldId="702"/>
            <ac:spMk id="4" creationId="{6A5E0712-C639-417D-9106-1ABB3AC2D436}"/>
          </ac:spMkLst>
        </pc:spChg>
        <pc:spChg chg="mod">
          <ac:chgData name="Cristian Chilipirea" userId="34ab170da5908fc4" providerId="LiveId" clId="{12EDA4A3-40AB-4727-AD3D-0EC352D20837}" dt="2021-10-10T17:52:40.282" v="97" actId="20577"/>
          <ac:spMkLst>
            <pc:docMk/>
            <pc:sldMk cId="1879699204" sldId="702"/>
            <ac:spMk id="20" creationId="{C627E1D7-26E4-41FE-9847-C9C54551E9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79699204" sldId="702"/>
            <ac:spMk id="21" creationId="{F91845BF-4179-47F7-B880-72BA4FDBD04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8192844" sldId="7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8192844" sldId="703"/>
            <ac:spMk id="2" creationId="{777EE55E-3F21-4427-A2DC-6607C584F44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8192844" sldId="703"/>
            <ac:spMk id="15" creationId="{9C38D930-B02F-4F94-892D-A9589CDA3ED2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13689986" sldId="704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13689986" sldId="704"/>
            <ac:spMk id="2" creationId="{CA9FBE91-8502-4383-882C-F2310FABF88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13689986" sldId="704"/>
            <ac:spMk id="3" creationId="{EFADFAE8-DD3E-421D-A584-E1DC1A6E51A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52648713" sldId="70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52648713" sldId="705"/>
            <ac:spMk id="3" creationId="{292042D9-0D91-482F-8075-14821311CDC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52648713" sldId="705"/>
            <ac:spMk id="5" creationId="{DBD1D62B-5D97-49C8-A213-B50183F7783F}"/>
          </ac:spMkLst>
        </pc:spChg>
      </pc:sldChg>
      <pc:sldChg chg="addSp delSp modSp add mod">
        <pc:chgData name="Cristian Chilipirea" userId="34ab170da5908fc4" providerId="LiveId" clId="{12EDA4A3-40AB-4727-AD3D-0EC352D20837}" dt="2021-10-10T18:09:13.054" v="271" actId="120"/>
        <pc:sldMkLst>
          <pc:docMk/>
          <pc:sldMk cId="2576236563" sldId="706"/>
        </pc:sldMkLst>
        <pc:spChg chg="add mod">
          <ac:chgData name="Cristian Chilipirea" userId="34ab170da5908fc4" providerId="LiveId" clId="{12EDA4A3-40AB-4727-AD3D-0EC352D20837}" dt="2021-10-10T18:09:13.054" v="271" actId="120"/>
          <ac:spMkLst>
            <pc:docMk/>
            <pc:sldMk cId="2576236563" sldId="706"/>
            <ac:spMk id="3" creationId="{61AFCD26-CBC7-4B34-877C-DBA026BFFF2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6236563" sldId="706"/>
            <ac:spMk id="5" creationId="{228DE4B2-0BC2-4F1D-8BE4-32A341D53712}"/>
          </ac:spMkLst>
        </pc:spChg>
      </pc:sldChg>
      <pc:sldChg chg="addSp delSp modSp add mod">
        <pc:chgData name="Cristian Chilipirea" userId="34ab170da5908fc4" providerId="LiveId" clId="{12EDA4A3-40AB-4727-AD3D-0EC352D20837}" dt="2021-10-10T18:17:39.042" v="320" actId="120"/>
        <pc:sldMkLst>
          <pc:docMk/>
          <pc:sldMk cId="1356619700" sldId="707"/>
        </pc:sldMkLst>
        <pc:spChg chg="add mod">
          <ac:chgData name="Cristian Chilipirea" userId="34ab170da5908fc4" providerId="LiveId" clId="{12EDA4A3-40AB-4727-AD3D-0EC352D20837}" dt="2021-10-10T18:17:39.042" v="320" actId="120"/>
          <ac:spMkLst>
            <pc:docMk/>
            <pc:sldMk cId="1356619700" sldId="707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6619700" sldId="707"/>
            <ac:spMk id="4" creationId="{22E07AB2-BDB5-4CDF-9F79-AE8E7FB0BDE0}"/>
          </ac:spMkLst>
        </pc:spChg>
      </pc:sldChg>
      <pc:sldChg chg="modSp new mod">
        <pc:chgData name="Cristian Chilipirea" userId="34ab170da5908fc4" providerId="LiveId" clId="{12EDA4A3-40AB-4727-AD3D-0EC352D20837}" dt="2021-10-10T18:20:31.558" v="326"/>
        <pc:sldMkLst>
          <pc:docMk/>
          <pc:sldMk cId="1955360437" sldId="708"/>
        </pc:sldMkLst>
        <pc:spChg chg="mod">
          <ac:chgData name="Cristian Chilipirea" userId="34ab170da5908fc4" providerId="LiveId" clId="{12EDA4A3-40AB-4727-AD3D-0EC352D20837}" dt="2021-10-10T18:20:31.558" v="326"/>
          <ac:spMkLst>
            <pc:docMk/>
            <pc:sldMk cId="1955360437" sldId="708"/>
            <ac:spMk id="2" creationId="{4AEA3A14-935B-4E1E-A462-C9B09F1DC80F}"/>
          </ac:spMkLst>
        </pc:spChg>
      </pc:sldChg>
      <pc:sldMasterChg chg="delSldLayout">
        <pc:chgData name="Cristian Chilipirea" userId="34ab170da5908fc4" providerId="LiveId" clId="{12EDA4A3-40AB-4727-AD3D-0EC352D20837}" dt="2021-10-10T17:42:02.436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60883762" sldId="214748370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43992029" sldId="214748370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54270748" sldId="214748370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77775050" sldId="214748370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53627792" sldId="214748370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6062316" sldId="214748370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44082843" sldId="214748370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44064643" sldId="214748371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9026632" sldId="214748371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7772980" sldId="214748371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18704928" sldId="214748371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79108959" sldId="214748371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090426620" sldId="214748371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776609" sldId="214748371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00857077" sldId="214748371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90222636" sldId="214748371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49513329" sldId="214748371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04382270" sldId="214748372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79180129" sldId="214748372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20560101" sldId="214748372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02013560" sldId="214748372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103024106" sldId="214748372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06689295" sldId="214748372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04593861" sldId="214748372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8456497" sldId="214748372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88492388" sldId="214748372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05986497" sldId="214748372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28311228" sldId="214748373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986466639" sldId="214748373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386238426" sldId="214748373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4066211414" sldId="214748373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35203679" sldId="214748373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05343904" sldId="214748373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640936355" sldId="214748373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23151737" sldId="214748373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869235" sldId="214748373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0929080" sldId="214748373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08802253" sldId="214748374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1379757" sldId="214748374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72506402" sldId="214748374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95796972" sldId="214748374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34038917" sldId="214748374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33546335" sldId="214748374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475133" sldId="214748374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57626949" sldId="214748374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57646614" sldId="214748374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4429287" sldId="214748374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487057" sldId="214748375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52569791" sldId="214748375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9064459" sldId="214748375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8920216" sldId="214748375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503040817" sldId="214748375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08678279" sldId="214748375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1778247" sldId="214748375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53948865" sldId="214748375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4375670" sldId="2147483758"/>
          </pc:sldLayoutMkLst>
        </pc:sldLayoutChg>
      </pc:sldMasterChg>
    </pc:docChg>
  </pc:docChgLst>
  <pc:docChgLst>
    <pc:chgData name="Cristian Chilipirea" userId="34ab170da5908fc4" providerId="LiveId" clId="{3DB364E4-FB0A-4A69-BB0B-699D6CC043EE}"/>
    <pc:docChg chg="custSel addSld delSld modSld">
      <pc:chgData name="Cristian Chilipirea" userId="34ab170da5908fc4" providerId="LiveId" clId="{3DB364E4-FB0A-4A69-BB0B-699D6CC043EE}" dt="2021-05-13T18:36:01.716" v="8" actId="47"/>
      <pc:docMkLst>
        <pc:docMk/>
      </pc:docMkLst>
      <pc:sldChg chg="modSp mod">
        <pc:chgData name="Cristian Chilipirea" userId="34ab170da5908fc4" providerId="LiveId" clId="{3DB364E4-FB0A-4A69-BB0B-699D6CC043EE}" dt="2021-05-13T18:34:30.036" v="2" actId="20577"/>
        <pc:sldMkLst>
          <pc:docMk/>
          <pc:sldMk cId="736295071" sldId="256"/>
        </pc:sldMkLst>
        <pc:spChg chg="mod">
          <ac:chgData name="Cristian Chilipirea" userId="34ab170da5908fc4" providerId="LiveId" clId="{3DB364E4-FB0A-4A69-BB0B-699D6CC043EE}" dt="2021-05-13T18:34:30.036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29859804" sldId="486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13866709" sldId="516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2" creationId="{FBC76C6B-7997-4EC7-B319-B62DCC7430D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3" creationId="{F6B6800B-727F-4A5A-8079-8DD9FF4C4BBE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4" creationId="{8375AB95-8977-4497-B095-80A92031BC9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5" creationId="{118FEA47-8EFF-4834-8691-F2A91C5937E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7" creationId="{A98CA981-A9BE-4A67-94E0-051A1C239101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31693985" sldId="517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939410140" sldId="51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2" creationId="{52744604-5C8F-45FE-B86B-89456EFF2DE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3" creationId="{C460EE76-A3A1-4266-8806-97E4BF550A2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4" creationId="{3976E313-30F6-4EE5-9430-F9C4B3284ED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5" creationId="{8D0E7FA4-99C2-4016-87E4-1F05B5B85CEB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35045768" sldId="518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323705" sldId="51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2" creationId="{0860DF50-E6E4-4CF5-B8A5-0664CB49513F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3" creationId="{E08D74B8-F5EE-43FA-A21B-0A98B95287A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4" creationId="{4CED766D-AC1D-4834-A1E9-B7B2AC2399C6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7374495" sldId="519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639372" sldId="519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2" creationId="{06E73D0B-6CB2-468A-8AAB-2491BCC44B6C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3" creationId="{5FEB5355-9AEA-4A67-92D5-5860BA9ADFB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4" creationId="{3A14205F-3EBE-41AA-BC09-87382086E4C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5" creationId="{A8A8EDF9-2781-4F47-B1F2-C87586CA96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7" creationId="{48B55A40-15F4-4422-826D-7D6C6F806F8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61530426" sldId="520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07714202" sldId="52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2" creationId="{80554DA0-B11E-4E11-A842-0BF0CABA337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3" creationId="{21C899C1-23C4-4F5B-9142-EAE686FFD03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4" creationId="{5AA9CF6E-6F2C-4C6E-9852-A6C31015FE56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62838675" sldId="52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2" creationId="{EDA05EC5-D6E3-4E46-ADCB-E8FD0DF07F21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3" creationId="{D14BDE1E-35D5-4E6E-95EF-37D8BDC0F10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4" creationId="{A04418FD-A391-441B-8330-9672B9BCF0D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6" creationId="{2F925A98-0018-4966-B43C-CD65C7B65C9B}"/>
          </ac:spMkLst>
        </pc:spChg>
      </pc:sldChg>
      <pc:sldChg chg="addSp delSp modSp add del mod modClrScheme chgLayout">
        <pc:chgData name="Cristian Chilipirea" userId="34ab170da5908fc4" providerId="LiveId" clId="{3DB364E4-FB0A-4A69-BB0B-699D6CC043EE}" dt="2021-05-13T18:35:59.625" v="6" actId="47"/>
        <pc:sldMkLst>
          <pc:docMk/>
          <pc:sldMk cId="3289164242" sldId="52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2" creationId="{3E80225C-54B3-4F9D-8FF4-BEE200551BC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3" creationId="{4637C770-8AAE-4394-8530-7687FD7790A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4" creationId="{280E311B-8638-4608-9114-A9F2416FBAB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6" creationId="{8E68783E-85D3-4140-B434-94797C08E1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88047853" sldId="52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185700398" sldId="52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3" creationId="{2B5D4212-472A-4139-BE78-B28B70B00F1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4" creationId="{F97AED01-1DB4-4BA8-A0AC-2B29B5A964DB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016863662" sldId="525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2" creationId="{60A8CCCE-5835-4039-8BAC-657042FF0EA0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3" creationId="{894E44A8-F038-414E-A72D-5F4F5D51B99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4" creationId="{0C382B2C-29D1-4752-86A0-BC41507B638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5" creationId="{643557A1-090C-4F67-A9E7-C2D9C5860D1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7" creationId="{80E35C93-12D9-42F1-BBA6-F3F742DF5521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77675760" sldId="52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2" creationId="{388B5C81-D181-4EEB-9A8C-1763768B822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3" creationId="{7C335F9B-DF1D-409A-ADED-DA699AE770E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4" creationId="{0AC7B0C5-A2CA-411D-9F1E-332DD40A5307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11026613" sldId="52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2" creationId="{427A16A9-289E-4D4E-AD01-7470E96F9CC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3" creationId="{CA67DDAF-26C0-42FE-AC50-2D4ED2EDC49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4" creationId="{AE038D94-1DCF-4992-BFB2-A228B1CC8CA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5" creationId="{41B9BAB3-D4A8-45C6-8913-EE096CDC6FC3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089148187" sldId="52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3" creationId="{63A417BF-8BB4-4A63-8486-3428A314579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089148187" sldId="528"/>
            <ac:picMk id="6" creationId="{1A2C52F4-8786-4645-8DFE-9397560991FD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87433805" sldId="52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4" creationId="{19E34337-6B56-4471-A6A5-B0663D56586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5" creationId="{BBC4867B-7A21-484E-9D2E-09F9434BA8F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71677893" sldId="53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3" creationId="{FCA531A9-4894-4D28-8AA2-0743A4ED223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4" creationId="{FE41FD3A-56BD-4171-946E-5A780B81513E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04335152" sldId="53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3" creationId="{E1D4A09D-2D97-472E-98D2-232F163E3F7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4" creationId="{BD0C243C-6FE1-4E8C-81A9-2CEC52A1B3CE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57793430" sldId="53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3" creationId="{4A6744CC-1F48-4C06-B4C0-82B5D3A3D34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5" creationId="{C8A243E8-A2D8-4292-8C69-28E9F536E257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485258778" sldId="53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3" creationId="{0195F5E9-40A3-4E7A-8063-EE473A1B198B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4" creationId="{C2A30DA1-C149-483F-81A1-B6D236C1532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749822289" sldId="53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3" creationId="{142886BE-F6CD-449D-8BC1-93D0F186EEC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4" creationId="{AEDE8EB6-8DB8-45D1-A1D1-35C2B37D4FBC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946766464" sldId="53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3" creationId="{A76EC3F9-9613-4953-A32A-CEA1B81C509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4" creationId="{AE459CC6-231A-4580-8DB8-7A8A39404CF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90164294" sldId="53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3" creationId="{5A6C29EC-227C-44DC-A762-69E603816F5F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4" creationId="{FE2F998D-1A42-459A-95A0-25E0F6FA7976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6216485" sldId="53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3" creationId="{A4C75586-6A5D-4E92-8046-4B8BAFB6533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4" creationId="{24289C70-442A-4FFD-95BE-B24AFC53390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74895799" sldId="538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16735161" sldId="53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0165789" sldId="54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97888722" sldId="54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32834858" sldId="54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01454113" sldId="54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665559837" sldId="54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85489161" sldId="54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87114451" sldId="54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27235745" sldId="55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685147917" sldId="55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41300715" sldId="55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894358974" sldId="55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849143231" sldId="55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88190047" sldId="55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246085545" sldId="55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67383724" sldId="55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89450587" sldId="56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31046549" sldId="56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62426991" sldId="56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2" creationId="{DF2DCE22-AA25-4C67-9D99-E0667A5CCD7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3" creationId="{E072632D-B7BD-4CAD-81DB-9C30FDF393F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4" creationId="{286B7DBE-D775-450C-B546-2E4FBBCFE4C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37079708" sldId="563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5:57.641" v="5" actId="47"/>
        <pc:sldMkLst>
          <pc:docMk/>
          <pc:sldMk cId="3092782376" sldId="56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2" creationId="{58720B94-672F-4C0D-BDE1-17933764A4F2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3" creationId="{870D2D75-2B26-44DB-A4C1-E7233F6A4FE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4" creationId="{2C0B1002-CB9E-4761-A550-62B7842C73D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6" creationId="{BEBE3337-5E42-44BF-8070-4658667974DF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22996850" sldId="564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57368" sldId="56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2" creationId="{8F023A56-BFBA-45F9-8C85-935582B3281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3" creationId="{9D291C62-F83C-4204-972A-BBF016B2053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4" creationId="{495F0882-7D61-4658-AA9D-A9218DEE2E6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6" creationId="{14B7CE9C-40F2-4770-9C30-6671018C141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8760994" sldId="565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0.705" v="7" actId="47"/>
        <pc:sldMkLst>
          <pc:docMk/>
          <pc:sldMk cId="1650392775" sldId="56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2" creationId="{D62534A8-3F72-4F0D-A561-4DC8AC6B9D9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3" creationId="{A02C08B7-E646-455F-9E80-8780CC23BC6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4" creationId="{00007CF4-105E-4F76-97A1-980A713701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6" creationId="{83C15C46-6C82-4B79-B43A-7736C59587C5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00708217" sldId="56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9257181" sldId="567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1.716" v="8" actId="47"/>
        <pc:sldMkLst>
          <pc:docMk/>
          <pc:sldMk cId="2170496224" sldId="56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2" creationId="{EF145184-B955-4690-AA62-91AE660C3069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3" creationId="{19EBCA46-4CA4-4BDA-BAA7-B1FC0DCBC17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4" creationId="{9740D943-280B-4076-B1B9-B5DCBD72C88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6" creationId="{83F4D66B-CFB2-4AB1-8398-3FDCDB04CA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15103818" sldId="56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53377108" sldId="56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2" creationId="{EED0DD8D-79D9-4866-80CB-27B46ADC695A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3" creationId="{55CAEBFC-3DE3-404D-9F01-B5012CD0A70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4" creationId="{6D3BB618-CBBA-4996-AF95-647E9B30009A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87429141" sldId="56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55010453" sldId="57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60800523" sldId="57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920187446" sldId="57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485597329" sldId="57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13518716" sldId="57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882796273" sldId="57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29222388" sldId="57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3151431" sldId="57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32324761" sldId="57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571514673" sldId="57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2" creationId="{5F1B8257-C0A2-484D-93A1-B4058963908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571514673" sldId="579"/>
            <ac:picMk id="6" creationId="{19B5B9F6-2319-4B27-8470-0C3AD50FEC66}"/>
          </ac:picMkLst>
        </pc:pic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88528377" sldId="58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64946449" sldId="58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582958370" sldId="58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42995100" sldId="583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30391467" sldId="58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2" creationId="{B9FD8FBE-2943-4261-8F23-4E9F45CDF57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4030391467" sldId="584"/>
            <ac:picMk id="8" creationId="{33B15C90-38D6-42FE-B95B-FB3D4E7CEF89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89517488" sldId="58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2" creationId="{93FBB6D8-7EF4-420C-AB58-95B1C8CABCD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1289517488" sldId="585"/>
            <ac:picMk id="6" creationId="{8B7E8B71-068F-415E-8406-4EC11D7A4365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181677" sldId="58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2" creationId="{C7A97C9C-FA75-4122-830C-2B70AF4A1E63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696181677" sldId="586"/>
            <ac:picMk id="7" creationId="{497AFEAB-958E-4912-91B6-C5A653B9DE20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04386828" sldId="58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2" creationId="{37398F9C-3390-46EC-B321-6EDBEAA236F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3" creationId="{8578CACF-EA8E-47D9-ABE5-C7343BA5E5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4" creationId="{735516E8-AA18-4D8E-BBD7-89CC00DE7FA9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24650048" sldId="590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2" creationId="{60663F7C-4BB2-410D-A9A4-27C7989F1E8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3" creationId="{328AC5AE-54EF-4421-BD92-42EC1030E22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4" creationId="{B939CF01-6AFE-49F5-8460-767C5B4BE8B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5" creationId="{16A15FC5-4BB4-4DB7-A31A-48DBBAAFA6D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7" creationId="{77F8B214-6A81-41C0-B625-2BB0331C50AD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81961308" sldId="59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2" creationId="{F38CC8EF-BA31-4030-BE51-DEA8F5D02FE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3" creationId="{4CC2EDAF-A509-4B58-8FFE-4FBE618C9A5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4" creationId="{735516E8-AA18-4D8E-BBD7-89CC00DE7FA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290318" sldId="59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3" creationId="{568BE0EA-D1DA-4763-89E5-0981792258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4" creationId="{735516E8-AA18-4D8E-BBD7-89CC00DE7FA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6" creationId="{C38E0EC3-9931-47FF-9B1C-7FF25D56CFCB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641693447" sldId="59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2" creationId="{C90A1D40-94B7-40C3-BFBE-8B1EDA4C9DF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3" creationId="{15742794-1F34-4973-88CF-B1E0549AB85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4" creationId="{735516E8-AA18-4D8E-BBD7-89CC00DE7FA9}"/>
          </ac:spMkLst>
        </pc:spChg>
      </pc:sldChg>
      <pc:sldMasterChg chg="delSldLayout">
        <pc:chgData name="Cristian Chilipirea" userId="34ab170da5908fc4" providerId="LiveId" clId="{3DB364E4-FB0A-4A69-BB0B-699D6CC043EE}" dt="2021-05-13T18:34:25.877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6033937" sldId="214748366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8161476" sldId="214748366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662616220" sldId="214748366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85522663" sldId="214748367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77591130" sldId="214748367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48787118" sldId="214748367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5409270" sldId="214748367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2093203" sldId="214748367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904658" sldId="214748367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33828671" sldId="214748367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16795820" sldId="214748367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552197844" sldId="214748367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13377693" sldId="214748367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82066539" sldId="214748368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53509629" sldId="214748368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4510268" sldId="214748368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712901122" sldId="214748368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04676636" sldId="214748368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993581683" sldId="214748368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5958736" sldId="214748368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71318214" sldId="214748368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9925758" sldId="214748368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86190601" sldId="214748368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48984956" sldId="214748369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82425685" sldId="214748369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1101856" sldId="214748369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92568783" sldId="214748369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1847763" sldId="214748369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755069939" sldId="214748369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383686679" sldId="214748369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665065125" sldId="214748369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16646443" sldId="214748369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266838" sldId="214748369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39815738" sldId="214748370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02661097" sldId="214748370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7861036" sldId="214748370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6517244" sldId="214748370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5503585" sldId="214748370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227373095" sldId="214748370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287070" sldId="214748370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446051929" sldId="214748370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12508299" sldId="214748370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12127168" sldId="214748371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281143134" sldId="2147483711"/>
          </pc:sldLayoutMkLst>
        </pc:sldLayoutChg>
      </pc:sldMasterChg>
    </pc:docChg>
  </pc:docChgLst>
  <pc:docChgLst>
    <pc:chgData name="Cristian Chilipirea" userId="34ab170da5908fc4" providerId="LiveId" clId="{DA2A5D75-B850-49AF-B068-855F95E702F7}"/>
    <pc:docChg chg="custSel addSld delSld modSld">
      <pc:chgData name="Cristian Chilipirea" userId="34ab170da5908fc4" providerId="LiveId" clId="{DA2A5D75-B850-49AF-B068-855F95E702F7}" dt="2021-11-01T14:27:21.160" v="133" actId="1076"/>
      <pc:docMkLst>
        <pc:docMk/>
      </pc:docMkLst>
      <pc:sldChg chg="modSp mod">
        <pc:chgData name="Cristian Chilipirea" userId="34ab170da5908fc4" providerId="LiveId" clId="{DA2A5D75-B850-49AF-B068-855F95E702F7}" dt="2021-11-01T14:14:47.873" v="0"/>
        <pc:sldMkLst>
          <pc:docMk/>
          <pc:sldMk cId="736295071" sldId="256"/>
        </pc:sldMkLst>
        <pc:spChg chg="mod">
          <ac:chgData name="Cristian Chilipirea" userId="34ab170da5908fc4" providerId="LiveId" clId="{DA2A5D75-B850-49AF-B068-855F95E702F7}" dt="2021-11-01T14:14:47.873" v="0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del mod">
        <pc:chgData name="Cristian Chilipirea" userId="34ab170da5908fc4" providerId="LiveId" clId="{DA2A5D75-B850-49AF-B068-855F95E702F7}" dt="2021-11-01T14:16:47.417" v="13" actId="120"/>
        <pc:sldMkLst>
          <pc:docMk/>
          <pc:sldMk cId="3711501159" sldId="265"/>
        </pc:sldMkLst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16:47.417" v="13" actId="120"/>
          <ac:spMkLst>
            <pc:docMk/>
            <pc:sldMk cId="3711501159" sldId="265"/>
            <ac:spMk id="7" creationId="{B6454001-9D53-4CFE-B618-C99B3A737EAB}"/>
          </ac:spMkLst>
        </pc:spChg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15" creationId="{00000000-0000-0000-0000-00000000000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60141615" sldId="26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3156644" sldId="26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7452404" sldId="2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1136299" sldId="26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20009218" sldId="27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85819718" sldId="2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32303333" sldId="27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70739824" sldId="2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72350980" sldId="27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41594621" sldId="2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64608324" sldId="2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54172847" sldId="2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0007967" sldId="2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3330950" sldId="279"/>
        </pc:sldMkLst>
      </pc:sldChg>
      <pc:sldChg chg="modSp add mod">
        <pc:chgData name="Cristian Chilipirea" userId="34ab170da5908fc4" providerId="LiveId" clId="{DA2A5D75-B850-49AF-B068-855F95E702F7}" dt="2021-11-01T14:26:23.614" v="115" actId="120"/>
        <pc:sldMkLst>
          <pc:docMk/>
          <pc:sldMk cId="3245142869" sldId="343"/>
        </pc:sldMkLst>
        <pc:spChg chg="mod">
          <ac:chgData name="Cristian Chilipirea" userId="34ab170da5908fc4" providerId="LiveId" clId="{DA2A5D75-B850-49AF-B068-855F95E702F7}" dt="2021-11-01T14:15:11.630" v="3" actId="27636"/>
          <ac:spMkLst>
            <pc:docMk/>
            <pc:sldMk cId="3245142869" sldId="343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23.614" v="115" actId="120"/>
          <ac:spMkLst>
            <pc:docMk/>
            <pc:sldMk cId="3245142869" sldId="343"/>
            <ac:spMk id="4" creationId="{F3F59110-C5D8-4B29-ADA2-E4F3F7C1906B}"/>
          </ac:spMkLst>
        </pc:spChg>
      </pc:sldChg>
      <pc:sldChg chg="modSp add mod">
        <pc:chgData name="Cristian Chilipirea" userId="34ab170da5908fc4" providerId="LiveId" clId="{DA2A5D75-B850-49AF-B068-855F95E702F7}" dt="2021-11-01T14:26:27.874" v="116" actId="120"/>
        <pc:sldMkLst>
          <pc:docMk/>
          <pc:sldMk cId="3747273708" sldId="344"/>
        </pc:sldMkLst>
        <pc:spChg chg="mod">
          <ac:chgData name="Cristian Chilipirea" userId="34ab170da5908fc4" providerId="LiveId" clId="{DA2A5D75-B850-49AF-B068-855F95E702F7}" dt="2021-11-01T14:26:27.874" v="116" actId="120"/>
          <ac:spMkLst>
            <pc:docMk/>
            <pc:sldMk cId="3747273708" sldId="344"/>
            <ac:spMk id="3" creationId="{1710C7EC-040E-4A20-BECA-687E3D39E11A}"/>
          </ac:spMkLst>
        </pc:spChg>
      </pc:sldChg>
      <pc:sldChg chg="modSp add mod">
        <pc:chgData name="Cristian Chilipirea" userId="34ab170da5908fc4" providerId="LiveId" clId="{DA2A5D75-B850-49AF-B068-855F95E702F7}" dt="2021-11-01T14:26:31.678" v="117" actId="120"/>
        <pc:sldMkLst>
          <pc:docMk/>
          <pc:sldMk cId="4069242478" sldId="345"/>
        </pc:sldMkLst>
        <pc:spChg chg="mod">
          <ac:chgData name="Cristian Chilipirea" userId="34ab170da5908fc4" providerId="LiveId" clId="{DA2A5D75-B850-49AF-B068-855F95E702F7}" dt="2021-11-01T14:15:11.645" v="4" actId="27636"/>
          <ac:spMkLst>
            <pc:docMk/>
            <pc:sldMk cId="4069242478" sldId="34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31.678" v="117" actId="120"/>
          <ac:spMkLst>
            <pc:docMk/>
            <pc:sldMk cId="4069242478" sldId="345"/>
            <ac:spMk id="8" creationId="{955C023E-A170-4252-916C-34AB0C045B2F}"/>
          </ac:spMkLst>
        </pc:spChg>
      </pc:sldChg>
      <pc:sldChg chg="modSp add mod">
        <pc:chgData name="Cristian Chilipirea" userId="34ab170da5908fc4" providerId="LiveId" clId="{DA2A5D75-B850-49AF-B068-855F95E702F7}" dt="2021-11-01T14:26:47.958" v="123" actId="120"/>
        <pc:sldMkLst>
          <pc:docMk/>
          <pc:sldMk cId="927262838" sldId="346"/>
        </pc:sldMkLst>
        <pc:spChg chg="mod">
          <ac:chgData name="Cristian Chilipirea" userId="34ab170da5908fc4" providerId="LiveId" clId="{DA2A5D75-B850-49AF-B068-855F95E702F7}" dt="2021-11-01T14:26:47.958" v="123" actId="120"/>
          <ac:spMkLst>
            <pc:docMk/>
            <pc:sldMk cId="927262838" sldId="346"/>
            <ac:spMk id="3" creationId="{114A8AF5-56F3-426B-B906-501362C0D2E7}"/>
          </ac:spMkLst>
        </pc:spChg>
      </pc:sldChg>
      <pc:sldChg chg="modSp add mod">
        <pc:chgData name="Cristian Chilipirea" userId="34ab170da5908fc4" providerId="LiveId" clId="{DA2A5D75-B850-49AF-B068-855F95E702F7}" dt="2021-11-01T14:26:56.780" v="125" actId="120"/>
        <pc:sldMkLst>
          <pc:docMk/>
          <pc:sldMk cId="2038815033" sldId="347"/>
        </pc:sldMkLst>
        <pc:spChg chg="mod">
          <ac:chgData name="Cristian Chilipirea" userId="34ab170da5908fc4" providerId="LiveId" clId="{DA2A5D75-B850-49AF-B068-855F95E702F7}" dt="2021-11-01T14:26:56.780" v="125" actId="120"/>
          <ac:spMkLst>
            <pc:docMk/>
            <pc:sldMk cId="2038815033" sldId="347"/>
            <ac:spMk id="3" creationId="{761AD192-4A7F-4C07-94FD-447D60AAC7B3}"/>
          </ac:spMkLst>
        </pc:spChg>
        <pc:spChg chg="mod">
          <ac:chgData name="Cristian Chilipirea" userId="34ab170da5908fc4" providerId="LiveId" clId="{DA2A5D75-B850-49AF-B068-855F95E702F7}" dt="2021-11-01T14:26:52.476" v="124" actId="207"/>
          <ac:spMkLst>
            <pc:docMk/>
            <pc:sldMk cId="2038815033" sldId="347"/>
            <ac:spMk id="5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27:21.160" v="133" actId="1076"/>
        <pc:sldMkLst>
          <pc:docMk/>
          <pc:sldMk cId="3122929085" sldId="348"/>
        </pc:sldMkLst>
        <pc:spChg chg="mod">
          <ac:chgData name="Cristian Chilipirea" userId="34ab170da5908fc4" providerId="LiveId" clId="{DA2A5D75-B850-49AF-B068-855F95E702F7}" dt="2021-11-01T14:27:01.930" v="126" actId="120"/>
          <ac:spMkLst>
            <pc:docMk/>
            <pc:sldMk cId="3122929085" sldId="348"/>
            <ac:spMk id="3" creationId="{96051D0B-D010-4A50-A255-F22F535F009F}"/>
          </ac:spMkLst>
        </pc:spChg>
        <pc:spChg chg="mod">
          <ac:chgData name="Cristian Chilipirea" userId="34ab170da5908fc4" providerId="LiveId" clId="{DA2A5D75-B850-49AF-B068-855F95E702F7}" dt="2021-11-01T14:27:21.160" v="133" actId="1076"/>
          <ac:spMkLst>
            <pc:docMk/>
            <pc:sldMk cId="3122929085" sldId="348"/>
            <ac:spMk id="4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17:37.200" v="24" actId="120"/>
        <pc:sldMkLst>
          <pc:docMk/>
          <pc:sldMk cId="2634395717" sldId="487"/>
        </pc:sldMkLst>
        <pc:spChg chg="mod">
          <ac:chgData name="Cristian Chilipirea" userId="34ab170da5908fc4" providerId="LiveId" clId="{DA2A5D75-B850-49AF-B068-855F95E702F7}" dt="2021-11-01T14:17:37.200" v="24" actId="120"/>
          <ac:spMkLst>
            <pc:docMk/>
            <pc:sldMk cId="2634395717" sldId="487"/>
            <ac:spMk id="3" creationId="{67118D30-C225-4B42-810B-D08B773FCFA1}"/>
          </ac:spMkLst>
        </pc:spChg>
      </pc:sldChg>
      <pc:sldChg chg="modSp add mod">
        <pc:chgData name="Cristian Chilipirea" userId="34ab170da5908fc4" providerId="LiveId" clId="{DA2A5D75-B850-49AF-B068-855F95E702F7}" dt="2021-11-01T14:16:58.427" v="15" actId="120"/>
        <pc:sldMkLst>
          <pc:docMk/>
          <pc:sldMk cId="342032967" sldId="488"/>
        </pc:sldMkLst>
        <pc:spChg chg="mod">
          <ac:chgData name="Cristian Chilipirea" userId="34ab170da5908fc4" providerId="LiveId" clId="{DA2A5D75-B850-49AF-B068-855F95E702F7}" dt="2021-11-01T14:16:58.427" v="15" actId="120"/>
          <ac:spMkLst>
            <pc:docMk/>
            <pc:sldMk cId="342032967" sldId="488"/>
            <ac:spMk id="3" creationId="{AFF99A5B-D1F3-48B5-84FB-28494F669DD7}"/>
          </ac:spMkLst>
        </pc:spChg>
      </pc:sldChg>
      <pc:sldChg chg="modSp add mod">
        <pc:chgData name="Cristian Chilipirea" userId="34ab170da5908fc4" providerId="LiveId" clId="{DA2A5D75-B850-49AF-B068-855F95E702F7}" dt="2021-11-01T14:17:10.193" v="18" actId="120"/>
        <pc:sldMkLst>
          <pc:docMk/>
          <pc:sldMk cId="3496209677" sldId="489"/>
        </pc:sldMkLst>
        <pc:spChg chg="mod">
          <ac:chgData name="Cristian Chilipirea" userId="34ab170da5908fc4" providerId="LiveId" clId="{DA2A5D75-B850-49AF-B068-855F95E702F7}" dt="2021-11-01T14:17:10.193" v="18" actId="120"/>
          <ac:spMkLst>
            <pc:docMk/>
            <pc:sldMk cId="3496209677" sldId="489"/>
            <ac:spMk id="3" creationId="{BAAEFE17-20B3-44AF-ABCE-959E77F06AF4}"/>
          </ac:spMkLst>
        </pc:spChg>
      </pc:sldChg>
      <pc:sldChg chg="modSp add mod">
        <pc:chgData name="Cristian Chilipirea" userId="34ab170da5908fc4" providerId="LiveId" clId="{DA2A5D75-B850-49AF-B068-855F95E702F7}" dt="2021-11-01T14:17:01.954" v="16" actId="120"/>
        <pc:sldMkLst>
          <pc:docMk/>
          <pc:sldMk cId="1250955059" sldId="490"/>
        </pc:sldMkLst>
        <pc:spChg chg="mod">
          <ac:chgData name="Cristian Chilipirea" userId="34ab170da5908fc4" providerId="LiveId" clId="{DA2A5D75-B850-49AF-B068-855F95E702F7}" dt="2021-11-01T14:17:01.954" v="16" actId="120"/>
          <ac:spMkLst>
            <pc:docMk/>
            <pc:sldMk cId="1250955059" sldId="490"/>
            <ac:spMk id="4" creationId="{96103222-B6A1-4765-81F2-B21EDF510F46}"/>
          </ac:spMkLst>
        </pc:spChg>
      </pc:sldChg>
      <pc:sldChg chg="modSp add mod">
        <pc:chgData name="Cristian Chilipirea" userId="34ab170da5908fc4" providerId="LiveId" clId="{DA2A5D75-B850-49AF-B068-855F95E702F7}" dt="2021-11-01T14:17:06.119" v="17" actId="120"/>
        <pc:sldMkLst>
          <pc:docMk/>
          <pc:sldMk cId="3886114093" sldId="491"/>
        </pc:sldMkLst>
        <pc:spChg chg="mod">
          <ac:chgData name="Cristian Chilipirea" userId="34ab170da5908fc4" providerId="LiveId" clId="{DA2A5D75-B850-49AF-B068-855F95E702F7}" dt="2021-11-01T14:17:06.119" v="17" actId="120"/>
          <ac:spMkLst>
            <pc:docMk/>
            <pc:sldMk cId="3886114093" sldId="491"/>
            <ac:spMk id="3" creationId="{AAA88D00-B4B2-44E0-A8FA-8C53990875E5}"/>
          </ac:spMkLst>
        </pc:spChg>
      </pc:sldChg>
      <pc:sldChg chg="modSp add mod">
        <pc:chgData name="Cristian Chilipirea" userId="34ab170da5908fc4" providerId="LiveId" clId="{DA2A5D75-B850-49AF-B068-855F95E702F7}" dt="2021-11-01T14:17:40.842" v="25" actId="120"/>
        <pc:sldMkLst>
          <pc:docMk/>
          <pc:sldMk cId="2857818178" sldId="492"/>
        </pc:sldMkLst>
        <pc:spChg chg="mod">
          <ac:chgData name="Cristian Chilipirea" userId="34ab170da5908fc4" providerId="LiveId" clId="{DA2A5D75-B850-49AF-B068-855F95E702F7}" dt="2021-11-01T14:17:40.842" v="25" actId="120"/>
          <ac:spMkLst>
            <pc:docMk/>
            <pc:sldMk cId="2857818178" sldId="492"/>
            <ac:spMk id="3" creationId="{958297D5-5B85-4506-860D-C744A694E79F}"/>
          </ac:spMkLst>
        </pc:spChg>
      </pc:sldChg>
      <pc:sldChg chg="modSp add mod">
        <pc:chgData name="Cristian Chilipirea" userId="34ab170da5908fc4" providerId="LiveId" clId="{DA2A5D75-B850-49AF-B068-855F95E702F7}" dt="2021-11-01T14:17:44.285" v="26" actId="120"/>
        <pc:sldMkLst>
          <pc:docMk/>
          <pc:sldMk cId="3863573996" sldId="493"/>
        </pc:sldMkLst>
        <pc:spChg chg="mod">
          <ac:chgData name="Cristian Chilipirea" userId="34ab170da5908fc4" providerId="LiveId" clId="{DA2A5D75-B850-49AF-B068-855F95E702F7}" dt="2021-11-01T14:17:44.285" v="26" actId="120"/>
          <ac:spMkLst>
            <pc:docMk/>
            <pc:sldMk cId="3863573996" sldId="493"/>
            <ac:spMk id="3" creationId="{E4D4C560-7240-4664-88B4-A2286F4F9E9C}"/>
          </ac:spMkLst>
        </pc:spChg>
      </pc:sldChg>
      <pc:sldChg chg="modSp add mod">
        <pc:chgData name="Cristian Chilipirea" userId="34ab170da5908fc4" providerId="LiveId" clId="{DA2A5D75-B850-49AF-B068-855F95E702F7}" dt="2021-11-01T14:17:48.494" v="27" actId="120"/>
        <pc:sldMkLst>
          <pc:docMk/>
          <pc:sldMk cId="1961712769" sldId="494"/>
        </pc:sldMkLst>
        <pc:spChg chg="mod">
          <ac:chgData name="Cristian Chilipirea" userId="34ab170da5908fc4" providerId="LiveId" clId="{DA2A5D75-B850-49AF-B068-855F95E702F7}" dt="2021-11-01T14:17:48.494" v="27" actId="120"/>
          <ac:spMkLst>
            <pc:docMk/>
            <pc:sldMk cId="1961712769" sldId="494"/>
            <ac:spMk id="3" creationId="{2DF5A8B0-A3CD-4A42-A224-001D76C2A4D0}"/>
          </ac:spMkLst>
        </pc:spChg>
      </pc:sldChg>
      <pc:sldChg chg="modSp add mod">
        <pc:chgData name="Cristian Chilipirea" userId="34ab170da5908fc4" providerId="LiveId" clId="{DA2A5D75-B850-49AF-B068-855F95E702F7}" dt="2021-11-01T14:17:54.691" v="28" actId="120"/>
        <pc:sldMkLst>
          <pc:docMk/>
          <pc:sldMk cId="333888997" sldId="495"/>
        </pc:sldMkLst>
        <pc:spChg chg="mod">
          <ac:chgData name="Cristian Chilipirea" userId="34ab170da5908fc4" providerId="LiveId" clId="{DA2A5D75-B850-49AF-B068-855F95E702F7}" dt="2021-11-01T14:17:54.691" v="28" actId="120"/>
          <ac:spMkLst>
            <pc:docMk/>
            <pc:sldMk cId="333888997" sldId="495"/>
            <ac:spMk id="3" creationId="{765D7F19-C031-4EAE-A346-5FD97C91BF89}"/>
          </ac:spMkLst>
        </pc:spChg>
      </pc:sldChg>
      <pc:sldChg chg="modSp add mod">
        <pc:chgData name="Cristian Chilipirea" userId="34ab170da5908fc4" providerId="LiveId" clId="{DA2A5D75-B850-49AF-B068-855F95E702F7}" dt="2021-11-01T14:17:58.184" v="29" actId="120"/>
        <pc:sldMkLst>
          <pc:docMk/>
          <pc:sldMk cId="2498226799" sldId="496"/>
        </pc:sldMkLst>
        <pc:spChg chg="mod">
          <ac:chgData name="Cristian Chilipirea" userId="34ab170da5908fc4" providerId="LiveId" clId="{DA2A5D75-B850-49AF-B068-855F95E702F7}" dt="2021-11-01T14:17:58.184" v="29" actId="120"/>
          <ac:spMkLst>
            <pc:docMk/>
            <pc:sldMk cId="2498226799" sldId="496"/>
            <ac:spMk id="3" creationId="{F1A78059-3EE0-45D2-98D4-8B8EAF0A25DC}"/>
          </ac:spMkLst>
        </pc:spChg>
      </pc:sldChg>
      <pc:sldChg chg="modSp add mod">
        <pc:chgData name="Cristian Chilipirea" userId="34ab170da5908fc4" providerId="LiveId" clId="{DA2A5D75-B850-49AF-B068-855F95E702F7}" dt="2021-11-01T14:18:01.289" v="30" actId="120"/>
        <pc:sldMkLst>
          <pc:docMk/>
          <pc:sldMk cId="1526653124" sldId="497"/>
        </pc:sldMkLst>
        <pc:spChg chg="mod">
          <ac:chgData name="Cristian Chilipirea" userId="34ab170da5908fc4" providerId="LiveId" clId="{DA2A5D75-B850-49AF-B068-855F95E702F7}" dt="2021-11-01T14:18:01.289" v="30" actId="120"/>
          <ac:spMkLst>
            <pc:docMk/>
            <pc:sldMk cId="1526653124" sldId="497"/>
            <ac:spMk id="3" creationId="{F6764418-5603-4AAE-8C1D-4283732D4DF4}"/>
          </ac:spMkLst>
        </pc:spChg>
      </pc:sldChg>
      <pc:sldChg chg="modSp add mod">
        <pc:chgData name="Cristian Chilipirea" userId="34ab170da5908fc4" providerId="LiveId" clId="{DA2A5D75-B850-49AF-B068-855F95E702F7}" dt="2021-11-01T14:18:16.799" v="34" actId="120"/>
        <pc:sldMkLst>
          <pc:docMk/>
          <pc:sldMk cId="4046978411" sldId="498"/>
        </pc:sldMkLst>
        <pc:spChg chg="mod">
          <ac:chgData name="Cristian Chilipirea" userId="34ab170da5908fc4" providerId="LiveId" clId="{DA2A5D75-B850-49AF-B068-855F95E702F7}" dt="2021-11-01T14:18:16.799" v="34" actId="120"/>
          <ac:spMkLst>
            <pc:docMk/>
            <pc:sldMk cId="4046978411" sldId="498"/>
            <ac:spMk id="3" creationId="{6B2D51AA-978C-42BC-9B2F-4A90BCE3BD76}"/>
          </ac:spMkLst>
        </pc:spChg>
      </pc:sldChg>
      <pc:sldChg chg="modSp add mod">
        <pc:chgData name="Cristian Chilipirea" userId="34ab170da5908fc4" providerId="LiveId" clId="{DA2A5D75-B850-49AF-B068-855F95E702F7}" dt="2021-11-01T14:18:20.549" v="35" actId="120"/>
        <pc:sldMkLst>
          <pc:docMk/>
          <pc:sldMk cId="1394641541" sldId="499"/>
        </pc:sldMkLst>
        <pc:spChg chg="mod">
          <ac:chgData name="Cristian Chilipirea" userId="34ab170da5908fc4" providerId="LiveId" clId="{DA2A5D75-B850-49AF-B068-855F95E702F7}" dt="2021-11-01T14:18:20.549" v="35" actId="120"/>
          <ac:spMkLst>
            <pc:docMk/>
            <pc:sldMk cId="1394641541" sldId="499"/>
            <ac:spMk id="3" creationId="{6DC7F911-68E8-40F3-A92C-FAE49A9FCDF5}"/>
          </ac:spMkLst>
        </pc:spChg>
      </pc:sldChg>
      <pc:sldChg chg="modSp add mod">
        <pc:chgData name="Cristian Chilipirea" userId="34ab170da5908fc4" providerId="LiveId" clId="{DA2A5D75-B850-49AF-B068-855F95E702F7}" dt="2021-11-01T14:18:24.477" v="36" actId="120"/>
        <pc:sldMkLst>
          <pc:docMk/>
          <pc:sldMk cId="1433468797" sldId="500"/>
        </pc:sldMkLst>
        <pc:spChg chg="mod">
          <ac:chgData name="Cristian Chilipirea" userId="34ab170da5908fc4" providerId="LiveId" clId="{DA2A5D75-B850-49AF-B068-855F95E702F7}" dt="2021-11-01T14:18:24.477" v="36" actId="120"/>
          <ac:spMkLst>
            <pc:docMk/>
            <pc:sldMk cId="1433468797" sldId="500"/>
            <ac:spMk id="3" creationId="{27435355-E34B-4C8E-AB08-43A6DCB1A3E6}"/>
          </ac:spMkLst>
        </pc:spChg>
      </pc:sldChg>
      <pc:sldChg chg="modSp add mod">
        <pc:chgData name="Cristian Chilipirea" userId="34ab170da5908fc4" providerId="LiveId" clId="{DA2A5D75-B850-49AF-B068-855F95E702F7}" dt="2021-11-01T14:18:29.564" v="37" actId="120"/>
        <pc:sldMkLst>
          <pc:docMk/>
          <pc:sldMk cId="2511318372" sldId="501"/>
        </pc:sldMkLst>
        <pc:spChg chg="mod">
          <ac:chgData name="Cristian Chilipirea" userId="34ab170da5908fc4" providerId="LiveId" clId="{DA2A5D75-B850-49AF-B068-855F95E702F7}" dt="2021-11-01T14:18:29.564" v="37" actId="120"/>
          <ac:spMkLst>
            <pc:docMk/>
            <pc:sldMk cId="2511318372" sldId="501"/>
            <ac:spMk id="3" creationId="{3927C1A3-D28C-462E-A9C9-DF0FB6462D4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79478191" sldId="502"/>
        </pc:sldMkLst>
      </pc:sldChg>
      <pc:sldChg chg="modSp add mod">
        <pc:chgData name="Cristian Chilipirea" userId="34ab170da5908fc4" providerId="LiveId" clId="{DA2A5D75-B850-49AF-B068-855F95E702F7}" dt="2021-11-01T14:18:33.169" v="38" actId="120"/>
        <pc:sldMkLst>
          <pc:docMk/>
          <pc:sldMk cId="4217530091" sldId="502"/>
        </pc:sldMkLst>
        <pc:spChg chg="mod">
          <ac:chgData name="Cristian Chilipirea" userId="34ab170da5908fc4" providerId="LiveId" clId="{DA2A5D75-B850-49AF-B068-855F95E702F7}" dt="2021-11-01T14:18:33.169" v="38" actId="120"/>
          <ac:spMkLst>
            <pc:docMk/>
            <pc:sldMk cId="4217530091" sldId="502"/>
            <ac:spMk id="3" creationId="{70BE751E-35F2-4A87-9712-452961F51AC4}"/>
          </ac:spMkLst>
        </pc:spChg>
      </pc:sldChg>
      <pc:sldChg chg="modSp add mod">
        <pc:chgData name="Cristian Chilipirea" userId="34ab170da5908fc4" providerId="LiveId" clId="{DA2A5D75-B850-49AF-B068-855F95E702F7}" dt="2021-11-01T14:18:40.931" v="39" actId="120"/>
        <pc:sldMkLst>
          <pc:docMk/>
          <pc:sldMk cId="2959140531" sldId="503"/>
        </pc:sldMkLst>
        <pc:spChg chg="mod">
          <ac:chgData name="Cristian Chilipirea" userId="34ab170da5908fc4" providerId="LiveId" clId="{DA2A5D75-B850-49AF-B068-855F95E702F7}" dt="2021-11-01T14:18:40.931" v="39" actId="120"/>
          <ac:spMkLst>
            <pc:docMk/>
            <pc:sldMk cId="2959140531" sldId="503"/>
            <ac:spMk id="3" creationId="{12350618-0511-4A76-A9EB-1DA33AC1AD2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8951105" sldId="5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18551832" sldId="504"/>
        </pc:sldMkLst>
      </pc:sldChg>
      <pc:sldChg chg="modSp add mod">
        <pc:chgData name="Cristian Chilipirea" userId="34ab170da5908fc4" providerId="LiveId" clId="{DA2A5D75-B850-49AF-B068-855F95E702F7}" dt="2021-11-01T14:18:44.224" v="40" actId="120"/>
        <pc:sldMkLst>
          <pc:docMk/>
          <pc:sldMk cId="3895851104" sldId="504"/>
        </pc:sldMkLst>
        <pc:spChg chg="mod">
          <ac:chgData name="Cristian Chilipirea" userId="34ab170da5908fc4" providerId="LiveId" clId="{DA2A5D75-B850-49AF-B068-855F95E702F7}" dt="2021-11-01T14:18:44.224" v="40" actId="120"/>
          <ac:spMkLst>
            <pc:docMk/>
            <pc:sldMk cId="3895851104" sldId="504"/>
            <ac:spMk id="3" creationId="{F95A1BE5-3BB5-435D-8199-8F67BE6AA161}"/>
          </ac:spMkLst>
        </pc:spChg>
      </pc:sldChg>
      <pc:sldChg chg="modSp add mod">
        <pc:chgData name="Cristian Chilipirea" userId="34ab170da5908fc4" providerId="LiveId" clId="{DA2A5D75-B850-49AF-B068-855F95E702F7}" dt="2021-11-01T14:18:47.619" v="41" actId="120"/>
        <pc:sldMkLst>
          <pc:docMk/>
          <pc:sldMk cId="331252792" sldId="505"/>
        </pc:sldMkLst>
        <pc:spChg chg="mod">
          <ac:chgData name="Cristian Chilipirea" userId="34ab170da5908fc4" providerId="LiveId" clId="{DA2A5D75-B850-49AF-B068-855F95E702F7}" dt="2021-11-01T14:18:47.619" v="41" actId="120"/>
          <ac:spMkLst>
            <pc:docMk/>
            <pc:sldMk cId="331252792" sldId="505"/>
            <ac:spMk id="3" creationId="{E605E542-BB85-4450-92FA-93CD4C32510C}"/>
          </ac:spMkLst>
        </pc:spChg>
      </pc:sldChg>
      <pc:sldChg chg="modSp add mod">
        <pc:chgData name="Cristian Chilipirea" userId="34ab170da5908fc4" providerId="LiveId" clId="{DA2A5D75-B850-49AF-B068-855F95E702F7}" dt="2021-11-01T14:18:04.863" v="31" actId="120"/>
        <pc:sldMkLst>
          <pc:docMk/>
          <pc:sldMk cId="1102121512" sldId="506"/>
        </pc:sldMkLst>
        <pc:spChg chg="mod">
          <ac:chgData name="Cristian Chilipirea" userId="34ab170da5908fc4" providerId="LiveId" clId="{DA2A5D75-B850-49AF-B068-855F95E702F7}" dt="2021-11-01T14:18:04.863" v="31" actId="120"/>
          <ac:spMkLst>
            <pc:docMk/>
            <pc:sldMk cId="1102121512" sldId="506"/>
            <ac:spMk id="3" creationId="{8849D1F2-9E5D-4906-9E54-6FD11A80F8B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4935263" sldId="5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43301819" sldId="507"/>
        </pc:sldMkLst>
      </pc:sldChg>
      <pc:sldChg chg="modSp add mod">
        <pc:chgData name="Cristian Chilipirea" userId="34ab170da5908fc4" providerId="LiveId" clId="{DA2A5D75-B850-49AF-B068-855F95E702F7}" dt="2021-11-01T14:18:08.486" v="32" actId="120"/>
        <pc:sldMkLst>
          <pc:docMk/>
          <pc:sldMk cId="2912757962" sldId="507"/>
        </pc:sldMkLst>
        <pc:spChg chg="mod">
          <ac:chgData name="Cristian Chilipirea" userId="34ab170da5908fc4" providerId="LiveId" clId="{DA2A5D75-B850-49AF-B068-855F95E702F7}" dt="2021-11-01T14:18:08.486" v="32" actId="120"/>
          <ac:spMkLst>
            <pc:docMk/>
            <pc:sldMk cId="2912757962" sldId="507"/>
            <ac:spMk id="3" creationId="{395FF93A-ABD3-4D21-A7C5-AFAF0DD6CAC7}"/>
          </ac:spMkLst>
        </pc:spChg>
      </pc:sldChg>
      <pc:sldChg chg="modSp add mod">
        <pc:chgData name="Cristian Chilipirea" userId="34ab170da5908fc4" providerId="LiveId" clId="{DA2A5D75-B850-49AF-B068-855F95E702F7}" dt="2021-11-01T14:18:12.503" v="33" actId="120"/>
        <pc:sldMkLst>
          <pc:docMk/>
          <pc:sldMk cId="618018145" sldId="508"/>
        </pc:sldMkLst>
        <pc:spChg chg="mod">
          <ac:chgData name="Cristian Chilipirea" userId="34ab170da5908fc4" providerId="LiveId" clId="{DA2A5D75-B850-49AF-B068-855F95E702F7}" dt="2021-11-01T14:18:12.503" v="33" actId="120"/>
          <ac:spMkLst>
            <pc:docMk/>
            <pc:sldMk cId="618018145" sldId="508"/>
            <ac:spMk id="3" creationId="{0D00382B-554C-4CC5-B4EC-D8E5D5E64E1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38225952" sldId="508"/>
        </pc:sldMkLst>
      </pc:sldChg>
      <pc:sldChg chg="modSp add mod">
        <pc:chgData name="Cristian Chilipirea" userId="34ab170da5908fc4" providerId="LiveId" clId="{DA2A5D75-B850-49AF-B068-855F95E702F7}" dt="2021-11-01T14:17:28.449" v="23" actId="120"/>
        <pc:sldMkLst>
          <pc:docMk/>
          <pc:sldMk cId="2293877220" sldId="509"/>
        </pc:sldMkLst>
        <pc:spChg chg="mod">
          <ac:chgData name="Cristian Chilipirea" userId="34ab170da5908fc4" providerId="LiveId" clId="{DA2A5D75-B850-49AF-B068-855F95E702F7}" dt="2021-11-01T14:17:28.449" v="23" actId="120"/>
          <ac:spMkLst>
            <pc:docMk/>
            <pc:sldMk cId="2293877220" sldId="509"/>
            <ac:spMk id="4" creationId="{22C35880-7915-451E-A9A2-EC68E08C4CA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37159065" sldId="5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2650189" sldId="5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0928251" sldId="5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802624" sldId="5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829719932" sldId="513"/>
        </pc:sldMkLst>
      </pc:sldChg>
      <pc:sldChg chg="modSp add mod">
        <pc:chgData name="Cristian Chilipirea" userId="34ab170da5908fc4" providerId="LiveId" clId="{DA2A5D75-B850-49AF-B068-855F95E702F7}" dt="2021-11-01T14:15:58.515" v="11" actId="120"/>
        <pc:sldMkLst>
          <pc:docMk/>
          <pc:sldMk cId="2175342950" sldId="517"/>
        </pc:sldMkLst>
        <pc:spChg chg="mod">
          <ac:chgData name="Cristian Chilipirea" userId="34ab170da5908fc4" providerId="LiveId" clId="{DA2A5D75-B850-49AF-B068-855F95E702F7}" dt="2021-11-01T14:15:58.515" v="11" actId="120"/>
          <ac:spMkLst>
            <pc:docMk/>
            <pc:sldMk cId="2175342950" sldId="517"/>
            <ac:spMk id="3" creationId="{ABEBEDF6-1816-4590-9892-2DF1759B5C7C}"/>
          </ac:spMkLst>
        </pc:spChg>
      </pc:sldChg>
      <pc:sldChg chg="modSp add mod">
        <pc:chgData name="Cristian Chilipirea" userId="34ab170da5908fc4" providerId="LiveId" clId="{DA2A5D75-B850-49AF-B068-855F95E702F7}" dt="2021-11-01T14:19:51.385" v="52" actId="120"/>
        <pc:sldMkLst>
          <pc:docMk/>
          <pc:sldMk cId="588404857" sldId="518"/>
        </pc:sldMkLst>
        <pc:spChg chg="mod">
          <ac:chgData name="Cristian Chilipirea" userId="34ab170da5908fc4" providerId="LiveId" clId="{DA2A5D75-B850-49AF-B068-855F95E702F7}" dt="2021-11-01T14:19:51.385" v="52" actId="120"/>
          <ac:spMkLst>
            <pc:docMk/>
            <pc:sldMk cId="588404857" sldId="518"/>
            <ac:spMk id="3" creationId="{0A9FA8A2-715E-461C-943F-F436B100DBEA}"/>
          </ac:spMkLst>
        </pc:spChg>
      </pc:sldChg>
      <pc:sldChg chg="modSp add mod">
        <pc:chgData name="Cristian Chilipirea" userId="34ab170da5908fc4" providerId="LiveId" clId="{DA2A5D75-B850-49AF-B068-855F95E702F7}" dt="2021-11-01T14:18:52.650" v="42" actId="120"/>
        <pc:sldMkLst>
          <pc:docMk/>
          <pc:sldMk cId="1253624407" sldId="519"/>
        </pc:sldMkLst>
        <pc:spChg chg="mod">
          <ac:chgData name="Cristian Chilipirea" userId="34ab170da5908fc4" providerId="LiveId" clId="{DA2A5D75-B850-49AF-B068-855F95E702F7}" dt="2021-11-01T14:18:52.650" v="42" actId="120"/>
          <ac:spMkLst>
            <pc:docMk/>
            <pc:sldMk cId="1253624407" sldId="519"/>
            <ac:spMk id="4" creationId="{AF84F7E8-392A-47C5-92C7-85A5C4AD619D}"/>
          </ac:spMkLst>
        </pc:spChg>
      </pc:sldChg>
      <pc:sldChg chg="modSp add mod">
        <pc:chgData name="Cristian Chilipirea" userId="34ab170da5908fc4" providerId="LiveId" clId="{DA2A5D75-B850-49AF-B068-855F95E702F7}" dt="2021-11-01T14:19:39.215" v="50" actId="120"/>
        <pc:sldMkLst>
          <pc:docMk/>
          <pc:sldMk cId="2743680621" sldId="520"/>
        </pc:sldMkLst>
        <pc:spChg chg="mod">
          <ac:chgData name="Cristian Chilipirea" userId="34ab170da5908fc4" providerId="LiveId" clId="{DA2A5D75-B850-49AF-B068-855F95E702F7}" dt="2021-11-01T14:19:39.215" v="50" actId="120"/>
          <ac:spMkLst>
            <pc:docMk/>
            <pc:sldMk cId="2743680621" sldId="520"/>
            <ac:spMk id="3" creationId="{35E89A86-C3FF-4AA5-B6CE-9B44D22FD95E}"/>
          </ac:spMkLst>
        </pc:spChg>
      </pc:sldChg>
      <pc:sldChg chg="modSp add mod">
        <pc:chgData name="Cristian Chilipirea" userId="34ab170da5908fc4" providerId="LiveId" clId="{DA2A5D75-B850-49AF-B068-855F95E702F7}" dt="2021-11-01T14:19:08.971" v="44" actId="120"/>
        <pc:sldMkLst>
          <pc:docMk/>
          <pc:sldMk cId="1354638091" sldId="521"/>
        </pc:sldMkLst>
        <pc:spChg chg="mod">
          <ac:chgData name="Cristian Chilipirea" userId="34ab170da5908fc4" providerId="LiveId" clId="{DA2A5D75-B850-49AF-B068-855F95E702F7}" dt="2021-11-01T14:19:08.971" v="44" actId="120"/>
          <ac:spMkLst>
            <pc:docMk/>
            <pc:sldMk cId="1354638091" sldId="521"/>
            <ac:spMk id="3" creationId="{FA223DBE-81BA-4D05-B7E9-4B148538E64F}"/>
          </ac:spMkLst>
        </pc:spChg>
      </pc:sldChg>
      <pc:sldChg chg="modSp add mod">
        <pc:chgData name="Cristian Chilipirea" userId="34ab170da5908fc4" providerId="LiveId" clId="{DA2A5D75-B850-49AF-B068-855F95E702F7}" dt="2021-11-01T14:17:13.703" v="19" actId="120"/>
        <pc:sldMkLst>
          <pc:docMk/>
          <pc:sldMk cId="2315132747" sldId="522"/>
        </pc:sldMkLst>
        <pc:spChg chg="mod">
          <ac:chgData name="Cristian Chilipirea" userId="34ab170da5908fc4" providerId="LiveId" clId="{DA2A5D75-B850-49AF-B068-855F95E702F7}" dt="2021-11-01T14:17:13.703" v="19" actId="120"/>
          <ac:spMkLst>
            <pc:docMk/>
            <pc:sldMk cId="2315132747" sldId="522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7:24.785" v="22" actId="120"/>
        <pc:sldMkLst>
          <pc:docMk/>
          <pc:sldMk cId="1139036297" sldId="523"/>
        </pc:sldMkLst>
        <pc:spChg chg="mod">
          <ac:chgData name="Cristian Chilipirea" userId="34ab170da5908fc4" providerId="LiveId" clId="{DA2A5D75-B850-49AF-B068-855F95E702F7}" dt="2021-11-01T14:17:24.785" v="22" actId="120"/>
          <ac:spMkLst>
            <pc:docMk/>
            <pc:sldMk cId="1139036297" sldId="523"/>
            <ac:spMk id="3" creationId="{0ED86A14-26CA-4D6A-AB3B-7237A664AB36}"/>
          </ac:spMkLst>
        </pc:spChg>
      </pc:sldChg>
      <pc:sldChg chg="modSp add mod">
        <pc:chgData name="Cristian Chilipirea" userId="34ab170da5908fc4" providerId="LiveId" clId="{DA2A5D75-B850-49AF-B068-855F95E702F7}" dt="2021-11-01T14:19:12.813" v="45" actId="120"/>
        <pc:sldMkLst>
          <pc:docMk/>
          <pc:sldMk cId="3734684447" sldId="524"/>
        </pc:sldMkLst>
        <pc:spChg chg="mod">
          <ac:chgData name="Cristian Chilipirea" userId="34ab170da5908fc4" providerId="LiveId" clId="{DA2A5D75-B850-49AF-B068-855F95E702F7}" dt="2021-11-01T14:19:12.813" v="45" actId="120"/>
          <ac:spMkLst>
            <pc:docMk/>
            <pc:sldMk cId="3734684447" sldId="524"/>
            <ac:spMk id="3" creationId="{A7F9FE2F-663D-496A-BDE7-CFE5DA266241}"/>
          </ac:spMkLst>
        </pc:spChg>
      </pc:sldChg>
      <pc:sldChg chg="modSp add mod">
        <pc:chgData name="Cristian Chilipirea" userId="34ab170da5908fc4" providerId="LiveId" clId="{DA2A5D75-B850-49AF-B068-855F95E702F7}" dt="2021-11-01T14:19:18.596" v="46" actId="120"/>
        <pc:sldMkLst>
          <pc:docMk/>
          <pc:sldMk cId="2929168824" sldId="525"/>
        </pc:sldMkLst>
        <pc:spChg chg="mod">
          <ac:chgData name="Cristian Chilipirea" userId="34ab170da5908fc4" providerId="LiveId" clId="{DA2A5D75-B850-49AF-B068-855F95E702F7}" dt="2021-11-01T14:19:18.596" v="46" actId="120"/>
          <ac:spMkLst>
            <pc:docMk/>
            <pc:sldMk cId="2929168824" sldId="525"/>
            <ac:spMk id="3" creationId="{D649FD8A-1C1A-4745-AC31-0B1521606CEF}"/>
          </ac:spMkLst>
        </pc:spChg>
      </pc:sldChg>
      <pc:sldChg chg="modSp add mod">
        <pc:chgData name="Cristian Chilipirea" userId="34ab170da5908fc4" providerId="LiveId" clId="{DA2A5D75-B850-49AF-B068-855F95E702F7}" dt="2021-11-01T14:19:22.536" v="47" actId="120"/>
        <pc:sldMkLst>
          <pc:docMk/>
          <pc:sldMk cId="2363452254" sldId="527"/>
        </pc:sldMkLst>
        <pc:spChg chg="mod">
          <ac:chgData name="Cristian Chilipirea" userId="34ab170da5908fc4" providerId="LiveId" clId="{DA2A5D75-B850-49AF-B068-855F95E702F7}" dt="2021-11-01T14:19:22.536" v="47" actId="120"/>
          <ac:spMkLst>
            <pc:docMk/>
            <pc:sldMk cId="2363452254" sldId="527"/>
            <ac:spMk id="3" creationId="{F02F0F9B-91BD-4077-9E9B-878655B03055}"/>
          </ac:spMkLst>
        </pc:spChg>
      </pc:sldChg>
      <pc:sldChg chg="modSp add mod">
        <pc:chgData name="Cristian Chilipirea" userId="34ab170da5908fc4" providerId="LiveId" clId="{DA2A5D75-B850-49AF-B068-855F95E702F7}" dt="2021-11-01T14:19:28.618" v="48" actId="120"/>
        <pc:sldMkLst>
          <pc:docMk/>
          <pc:sldMk cId="1139436249" sldId="528"/>
        </pc:sldMkLst>
        <pc:spChg chg="mod">
          <ac:chgData name="Cristian Chilipirea" userId="34ab170da5908fc4" providerId="LiveId" clId="{DA2A5D75-B850-49AF-B068-855F95E702F7}" dt="2021-11-01T14:19:28.618" v="48" actId="120"/>
          <ac:spMkLst>
            <pc:docMk/>
            <pc:sldMk cId="1139436249" sldId="528"/>
            <ac:spMk id="3" creationId="{E8DBF55F-9110-4E77-9063-0A2CBEC17EEB}"/>
          </ac:spMkLst>
        </pc:spChg>
      </pc:sldChg>
      <pc:sldChg chg="modSp add mod">
        <pc:chgData name="Cristian Chilipirea" userId="34ab170da5908fc4" providerId="LiveId" clId="{DA2A5D75-B850-49AF-B068-855F95E702F7}" dt="2021-11-01T14:19:34.776" v="49" actId="120"/>
        <pc:sldMkLst>
          <pc:docMk/>
          <pc:sldMk cId="1896926923" sldId="529"/>
        </pc:sldMkLst>
        <pc:spChg chg="mod">
          <ac:chgData name="Cristian Chilipirea" userId="34ab170da5908fc4" providerId="LiveId" clId="{DA2A5D75-B850-49AF-B068-855F95E702F7}" dt="2021-11-01T14:19:34.776" v="49" actId="120"/>
          <ac:spMkLst>
            <pc:docMk/>
            <pc:sldMk cId="1896926923" sldId="529"/>
            <ac:spMk id="3" creationId="{54C0EBDD-F630-4F20-91FC-90E438C0308D}"/>
          </ac:spMkLst>
        </pc:spChg>
      </pc:sldChg>
      <pc:sldChg chg="modSp add mod">
        <pc:chgData name="Cristian Chilipirea" userId="34ab170da5908fc4" providerId="LiveId" clId="{DA2A5D75-B850-49AF-B068-855F95E702F7}" dt="2021-11-01T14:15:45.006" v="8" actId="120"/>
        <pc:sldMkLst>
          <pc:docMk/>
          <pc:sldMk cId="1720508744" sldId="594"/>
        </pc:sldMkLst>
        <pc:spChg chg="mod">
          <ac:chgData name="Cristian Chilipirea" userId="34ab170da5908fc4" providerId="LiveId" clId="{DA2A5D75-B850-49AF-B068-855F95E702F7}" dt="2021-11-01T14:15:45.006" v="8" actId="120"/>
          <ac:spMkLst>
            <pc:docMk/>
            <pc:sldMk cId="1720508744" sldId="594"/>
            <ac:spMk id="3" creationId="{9B545E31-18E4-4C07-A38B-8D4B2169AE4E}"/>
          </ac:spMkLst>
        </pc:spChg>
      </pc:sldChg>
      <pc:sldChg chg="modSp add mod">
        <pc:chgData name="Cristian Chilipirea" userId="34ab170da5908fc4" providerId="LiveId" clId="{DA2A5D75-B850-49AF-B068-855F95E702F7}" dt="2021-11-01T14:19:55.537" v="53" actId="120"/>
        <pc:sldMkLst>
          <pc:docMk/>
          <pc:sldMk cId="699415763" sldId="595"/>
        </pc:sldMkLst>
        <pc:spChg chg="mod">
          <ac:chgData name="Cristian Chilipirea" userId="34ab170da5908fc4" providerId="LiveId" clId="{DA2A5D75-B850-49AF-B068-855F95E702F7}" dt="2021-11-01T14:19:55.537" v="53" actId="120"/>
          <ac:spMkLst>
            <pc:docMk/>
            <pc:sldMk cId="699415763" sldId="595"/>
            <ac:spMk id="4" creationId="{57E7B959-9DBE-4B73-8D37-99885F3EECE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6830689" sldId="7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02504594" sldId="7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8110193" sldId="7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29215833" sldId="7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75427435" sldId="7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38779333" sldId="7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71498925" sldId="7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37489985" sldId="7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63741018" sldId="7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80357930" sldId="712"/>
        </pc:sldMkLst>
      </pc:sldChg>
      <pc:sldChg chg="modSp add mod">
        <pc:chgData name="Cristian Chilipirea" userId="34ab170da5908fc4" providerId="LiveId" clId="{DA2A5D75-B850-49AF-B068-855F95E702F7}" dt="2021-11-01T14:21:48.350" v="77" actId="790"/>
        <pc:sldMkLst>
          <pc:docMk/>
          <pc:sldMk cId="534527776" sldId="713"/>
        </pc:sldMkLst>
        <pc:spChg chg="mod">
          <ac:chgData name="Cristian Chilipirea" userId="34ab170da5908fc4" providerId="LiveId" clId="{DA2A5D75-B850-49AF-B068-855F95E702F7}" dt="2021-11-01T14:21:48.350" v="77" actId="790"/>
          <ac:spMkLst>
            <pc:docMk/>
            <pc:sldMk cId="534527776" sldId="713"/>
            <ac:spMk id="3" creationId="{D183959D-D988-4143-ACBD-B6E5657BBA6E}"/>
          </ac:spMkLst>
        </pc:spChg>
        <pc:spChg chg="mod">
          <ac:chgData name="Cristian Chilipirea" userId="34ab170da5908fc4" providerId="LiveId" clId="{DA2A5D75-B850-49AF-B068-855F95E702F7}" dt="2021-11-01T14:21:30.356" v="73" actId="120"/>
          <ac:spMkLst>
            <pc:docMk/>
            <pc:sldMk cId="534527776" sldId="713"/>
            <ac:spMk id="4" creationId="{8FC5F0DA-9369-47AD-895E-9407949EFE5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88939591" sldId="713"/>
        </pc:sldMkLst>
      </pc:sldChg>
      <pc:sldChg chg="modSp add mod">
        <pc:chgData name="Cristian Chilipirea" userId="34ab170da5908fc4" providerId="LiveId" clId="{DA2A5D75-B850-49AF-B068-855F95E702F7}" dt="2021-11-01T14:22:23.345" v="81" actId="120"/>
        <pc:sldMkLst>
          <pc:docMk/>
          <pc:sldMk cId="1918084936" sldId="714"/>
        </pc:sldMkLst>
        <pc:spChg chg="mod">
          <ac:chgData name="Cristian Chilipirea" userId="34ab170da5908fc4" providerId="LiveId" clId="{DA2A5D75-B850-49AF-B068-855F95E702F7}" dt="2021-11-01T14:22:23.345" v="81" actId="120"/>
          <ac:spMkLst>
            <pc:docMk/>
            <pc:sldMk cId="1918084936" sldId="714"/>
            <ac:spMk id="3" creationId="{0AE9D908-2CC0-4594-AEE8-CE0F130B422C}"/>
          </ac:spMkLst>
        </pc:spChg>
      </pc:sldChg>
      <pc:sldChg chg="modSp add mod">
        <pc:chgData name="Cristian Chilipirea" userId="34ab170da5908fc4" providerId="LiveId" clId="{DA2A5D75-B850-49AF-B068-855F95E702F7}" dt="2021-11-01T14:21:25.263" v="72" actId="120"/>
        <pc:sldMkLst>
          <pc:docMk/>
          <pc:sldMk cId="470324289" sldId="715"/>
        </pc:sldMkLst>
        <pc:spChg chg="mod">
          <ac:chgData name="Cristian Chilipirea" userId="34ab170da5908fc4" providerId="LiveId" clId="{DA2A5D75-B850-49AF-B068-855F95E702F7}" dt="2021-11-01T14:21:25.263" v="72" actId="120"/>
          <ac:spMkLst>
            <pc:docMk/>
            <pc:sldMk cId="470324289" sldId="715"/>
            <ac:spMk id="4" creationId="{1C37CCD7-0A45-41A2-BD6C-CFC7C13D90A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35817555" sldId="71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5435851" sldId="716"/>
        </pc:sldMkLst>
      </pc:sldChg>
      <pc:sldChg chg="modSp add mod">
        <pc:chgData name="Cristian Chilipirea" userId="34ab170da5908fc4" providerId="LiveId" clId="{DA2A5D75-B850-49AF-B068-855F95E702F7}" dt="2021-11-01T14:19:59.138" v="54" actId="120"/>
        <pc:sldMkLst>
          <pc:docMk/>
          <pc:sldMk cId="3433671099" sldId="716"/>
        </pc:sldMkLst>
        <pc:spChg chg="mod">
          <ac:chgData name="Cristian Chilipirea" userId="34ab170da5908fc4" providerId="LiveId" clId="{DA2A5D75-B850-49AF-B068-855F95E702F7}" dt="2021-11-01T14:19:59.138" v="54" actId="120"/>
          <ac:spMkLst>
            <pc:docMk/>
            <pc:sldMk cId="3433671099" sldId="716"/>
            <ac:spMk id="2" creationId="{A6636676-F61C-45D2-8BB1-4E4E16A1322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0221901" sldId="717"/>
        </pc:sldMkLst>
      </pc:sldChg>
      <pc:sldChg chg="modSp add mod">
        <pc:chgData name="Cristian Chilipirea" userId="34ab170da5908fc4" providerId="LiveId" clId="{DA2A5D75-B850-49AF-B068-855F95E702F7}" dt="2021-11-01T14:20:03.384" v="55" actId="120"/>
        <pc:sldMkLst>
          <pc:docMk/>
          <pc:sldMk cId="2929919350" sldId="717"/>
        </pc:sldMkLst>
        <pc:spChg chg="mod">
          <ac:chgData name="Cristian Chilipirea" userId="34ab170da5908fc4" providerId="LiveId" clId="{DA2A5D75-B850-49AF-B068-855F95E702F7}" dt="2021-11-01T14:20:03.384" v="55" actId="120"/>
          <ac:spMkLst>
            <pc:docMk/>
            <pc:sldMk cId="2929919350" sldId="717"/>
            <ac:spMk id="4" creationId="{C674706D-51DB-4106-AF94-A4B948BD5BE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1695586" sldId="718"/>
        </pc:sldMkLst>
      </pc:sldChg>
      <pc:sldChg chg="modSp add mod">
        <pc:chgData name="Cristian Chilipirea" userId="34ab170da5908fc4" providerId="LiveId" clId="{DA2A5D75-B850-49AF-B068-855F95E702F7}" dt="2021-11-01T14:20:09.016" v="56" actId="120"/>
        <pc:sldMkLst>
          <pc:docMk/>
          <pc:sldMk cId="4280830162" sldId="718"/>
        </pc:sldMkLst>
        <pc:spChg chg="mod">
          <ac:chgData name="Cristian Chilipirea" userId="34ab170da5908fc4" providerId="LiveId" clId="{DA2A5D75-B850-49AF-B068-855F95E702F7}" dt="2021-11-01T14:20:09.016" v="56" actId="120"/>
          <ac:spMkLst>
            <pc:docMk/>
            <pc:sldMk cId="4280830162" sldId="718"/>
            <ac:spMk id="2" creationId="{71D07E81-B3D1-4EA6-9313-6D408D0A11EA}"/>
          </ac:spMkLst>
        </pc:spChg>
      </pc:sldChg>
      <pc:sldChg chg="modSp add mod">
        <pc:chgData name="Cristian Chilipirea" userId="34ab170da5908fc4" providerId="LiveId" clId="{DA2A5D75-B850-49AF-B068-855F95E702F7}" dt="2021-11-01T14:20:13.378" v="57" actId="120"/>
        <pc:sldMkLst>
          <pc:docMk/>
          <pc:sldMk cId="2571988258" sldId="719"/>
        </pc:sldMkLst>
        <pc:spChg chg="mod">
          <ac:chgData name="Cristian Chilipirea" userId="34ab170da5908fc4" providerId="LiveId" clId="{DA2A5D75-B850-49AF-B068-855F95E702F7}" dt="2021-11-01T14:20:13.378" v="57" actId="120"/>
          <ac:spMkLst>
            <pc:docMk/>
            <pc:sldMk cId="2571988258" sldId="719"/>
            <ac:spMk id="2" creationId="{E41E84E3-1625-48EE-A1FF-F16B770A216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9931756" sldId="719"/>
        </pc:sldMkLst>
      </pc:sldChg>
      <pc:sldChg chg="modSp add mod">
        <pc:chgData name="Cristian Chilipirea" userId="34ab170da5908fc4" providerId="LiveId" clId="{DA2A5D75-B850-49AF-B068-855F95E702F7}" dt="2021-11-01T14:20:17.342" v="58" actId="120"/>
        <pc:sldMkLst>
          <pc:docMk/>
          <pc:sldMk cId="1152297449" sldId="720"/>
        </pc:sldMkLst>
        <pc:spChg chg="mod">
          <ac:chgData name="Cristian Chilipirea" userId="34ab170da5908fc4" providerId="LiveId" clId="{DA2A5D75-B850-49AF-B068-855F95E702F7}" dt="2021-11-01T14:20:17.342" v="58" actId="120"/>
          <ac:spMkLst>
            <pc:docMk/>
            <pc:sldMk cId="1152297449" sldId="720"/>
            <ac:spMk id="2" creationId="{C3399E00-57FD-4F25-9235-41244B417F7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68343882" sldId="720"/>
        </pc:sldMkLst>
      </pc:sldChg>
      <pc:sldChg chg="modSp add mod">
        <pc:chgData name="Cristian Chilipirea" userId="34ab170da5908fc4" providerId="LiveId" clId="{DA2A5D75-B850-49AF-B068-855F95E702F7}" dt="2021-11-01T14:20:23.998" v="59" actId="120"/>
        <pc:sldMkLst>
          <pc:docMk/>
          <pc:sldMk cId="152534397" sldId="721"/>
        </pc:sldMkLst>
        <pc:spChg chg="mod">
          <ac:chgData name="Cristian Chilipirea" userId="34ab170da5908fc4" providerId="LiveId" clId="{DA2A5D75-B850-49AF-B068-855F95E702F7}" dt="2021-11-01T14:20:23.998" v="59" actId="120"/>
          <ac:spMkLst>
            <pc:docMk/>
            <pc:sldMk cId="152534397" sldId="721"/>
            <ac:spMk id="2" creationId="{5BAC0F2C-59F0-4A8C-A5B8-C05DACDCC53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13470227" sldId="72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6984351" sldId="722"/>
        </pc:sldMkLst>
      </pc:sldChg>
      <pc:sldChg chg="modSp add mod">
        <pc:chgData name="Cristian Chilipirea" userId="34ab170da5908fc4" providerId="LiveId" clId="{DA2A5D75-B850-49AF-B068-855F95E702F7}" dt="2021-11-01T14:20:28.248" v="60" actId="120"/>
        <pc:sldMkLst>
          <pc:docMk/>
          <pc:sldMk cId="3687214589" sldId="722"/>
        </pc:sldMkLst>
        <pc:spChg chg="mod">
          <ac:chgData name="Cristian Chilipirea" userId="34ab170da5908fc4" providerId="LiveId" clId="{DA2A5D75-B850-49AF-B068-855F95E702F7}" dt="2021-11-01T14:20:28.248" v="60" actId="120"/>
          <ac:spMkLst>
            <pc:docMk/>
            <pc:sldMk cId="3687214589" sldId="722"/>
            <ac:spMk id="2" creationId="{5DC84CF1-E311-4B30-8A96-C2D85CEFBC3D}"/>
          </ac:spMkLst>
        </pc:spChg>
      </pc:sldChg>
      <pc:sldChg chg="modSp add mod">
        <pc:chgData name="Cristian Chilipirea" userId="34ab170da5908fc4" providerId="LiveId" clId="{DA2A5D75-B850-49AF-B068-855F95E702F7}" dt="2021-11-01T14:20:32.446" v="61" actId="120"/>
        <pc:sldMkLst>
          <pc:docMk/>
          <pc:sldMk cId="1145614192" sldId="723"/>
        </pc:sldMkLst>
        <pc:spChg chg="mod">
          <ac:chgData name="Cristian Chilipirea" userId="34ab170da5908fc4" providerId="LiveId" clId="{DA2A5D75-B850-49AF-B068-855F95E702F7}" dt="2021-11-01T14:20:32.446" v="61" actId="120"/>
          <ac:spMkLst>
            <pc:docMk/>
            <pc:sldMk cId="1145614192" sldId="723"/>
            <ac:spMk id="2" creationId="{07748C18-C17D-4BEF-897D-FEE6BD3D86B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63504418" sldId="723"/>
        </pc:sldMkLst>
      </pc:sldChg>
      <pc:sldChg chg="modSp add mod">
        <pc:chgData name="Cristian Chilipirea" userId="34ab170da5908fc4" providerId="LiveId" clId="{DA2A5D75-B850-49AF-B068-855F95E702F7}" dt="2021-11-01T14:20:36.434" v="62" actId="120"/>
        <pc:sldMkLst>
          <pc:docMk/>
          <pc:sldMk cId="737617423" sldId="724"/>
        </pc:sldMkLst>
        <pc:spChg chg="mod">
          <ac:chgData name="Cristian Chilipirea" userId="34ab170da5908fc4" providerId="LiveId" clId="{DA2A5D75-B850-49AF-B068-855F95E702F7}" dt="2021-11-01T14:20:36.434" v="62" actId="120"/>
          <ac:spMkLst>
            <pc:docMk/>
            <pc:sldMk cId="737617423" sldId="724"/>
            <ac:spMk id="2" creationId="{7E23C553-7717-4012-A8A5-0483696331C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640072328" sldId="72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53340248" sldId="725"/>
        </pc:sldMkLst>
      </pc:sldChg>
      <pc:sldChg chg="modSp add mod">
        <pc:chgData name="Cristian Chilipirea" userId="34ab170da5908fc4" providerId="LiveId" clId="{DA2A5D75-B850-49AF-B068-855F95E702F7}" dt="2021-11-01T14:20:40.920" v="63" actId="120"/>
        <pc:sldMkLst>
          <pc:docMk/>
          <pc:sldMk cId="1430240207" sldId="725"/>
        </pc:sldMkLst>
        <pc:spChg chg="mod">
          <ac:chgData name="Cristian Chilipirea" userId="34ab170da5908fc4" providerId="LiveId" clId="{DA2A5D75-B850-49AF-B068-855F95E702F7}" dt="2021-11-01T14:20:40.920" v="63" actId="120"/>
          <ac:spMkLst>
            <pc:docMk/>
            <pc:sldMk cId="1430240207" sldId="725"/>
            <ac:spMk id="2" creationId="{2863E971-9E01-4237-B9BB-D0B87FC7E2F3}"/>
          </ac:spMkLst>
        </pc:spChg>
      </pc:sldChg>
      <pc:sldChg chg="modSp add mod">
        <pc:chgData name="Cristian Chilipirea" userId="34ab170da5908fc4" providerId="LiveId" clId="{DA2A5D75-B850-49AF-B068-855F95E702F7}" dt="2021-11-01T14:20:45.486" v="64" actId="120"/>
        <pc:sldMkLst>
          <pc:docMk/>
          <pc:sldMk cId="555358963" sldId="726"/>
        </pc:sldMkLst>
        <pc:spChg chg="mod">
          <ac:chgData name="Cristian Chilipirea" userId="34ab170da5908fc4" providerId="LiveId" clId="{DA2A5D75-B850-49AF-B068-855F95E702F7}" dt="2021-11-01T14:20:45.486" v="64" actId="120"/>
          <ac:spMkLst>
            <pc:docMk/>
            <pc:sldMk cId="555358963" sldId="726"/>
            <ac:spMk id="2" creationId="{3B0FAC5E-8A09-4F06-B4A5-CE9FCF601A2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57432814" sldId="72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66706687" sldId="727"/>
        </pc:sldMkLst>
      </pc:sldChg>
      <pc:sldChg chg="modSp add mod">
        <pc:chgData name="Cristian Chilipirea" userId="34ab170da5908fc4" providerId="LiveId" clId="{DA2A5D75-B850-49AF-B068-855F95E702F7}" dt="2021-11-01T14:20:49.579" v="65" actId="120"/>
        <pc:sldMkLst>
          <pc:docMk/>
          <pc:sldMk cId="1522846984" sldId="727"/>
        </pc:sldMkLst>
        <pc:spChg chg="mod">
          <ac:chgData name="Cristian Chilipirea" userId="34ab170da5908fc4" providerId="LiveId" clId="{DA2A5D75-B850-49AF-B068-855F95E702F7}" dt="2021-11-01T14:20:49.579" v="65" actId="120"/>
          <ac:spMkLst>
            <pc:docMk/>
            <pc:sldMk cId="1522846984" sldId="727"/>
            <ac:spMk id="2" creationId="{2D7ECD67-F06E-440A-9BC4-D43F3A5889A4}"/>
          </ac:spMkLst>
        </pc:spChg>
      </pc:sldChg>
      <pc:sldChg chg="modSp add mod">
        <pc:chgData name="Cristian Chilipirea" userId="34ab170da5908fc4" providerId="LiveId" clId="{DA2A5D75-B850-49AF-B068-855F95E702F7}" dt="2021-11-01T14:20:54.080" v="66" actId="120"/>
        <pc:sldMkLst>
          <pc:docMk/>
          <pc:sldMk cId="629160524" sldId="728"/>
        </pc:sldMkLst>
        <pc:spChg chg="mod">
          <ac:chgData name="Cristian Chilipirea" userId="34ab170da5908fc4" providerId="LiveId" clId="{DA2A5D75-B850-49AF-B068-855F95E702F7}" dt="2021-11-01T14:20:54.080" v="66" actId="120"/>
          <ac:spMkLst>
            <pc:docMk/>
            <pc:sldMk cId="629160524" sldId="728"/>
            <ac:spMk id="2" creationId="{1EEE3945-9B00-43C0-9F0C-1A0F2D8F37C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52988857" sldId="728"/>
        </pc:sldMkLst>
      </pc:sldChg>
      <pc:sldChg chg="modSp add mod">
        <pc:chgData name="Cristian Chilipirea" userId="34ab170da5908fc4" providerId="LiveId" clId="{DA2A5D75-B850-49AF-B068-855F95E702F7}" dt="2021-11-01T14:21:20.004" v="71" actId="120"/>
        <pc:sldMkLst>
          <pc:docMk/>
          <pc:sldMk cId="1893161722" sldId="729"/>
        </pc:sldMkLst>
        <pc:spChg chg="mod">
          <ac:chgData name="Cristian Chilipirea" userId="34ab170da5908fc4" providerId="LiveId" clId="{DA2A5D75-B850-49AF-B068-855F95E702F7}" dt="2021-11-01T14:21:20.004" v="71" actId="120"/>
          <ac:spMkLst>
            <pc:docMk/>
            <pc:sldMk cId="1893161722" sldId="729"/>
            <ac:spMk id="3" creationId="{3C11043E-DACB-4055-81C9-AAECA5AC348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3051905" sldId="72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08554023" sldId="730"/>
        </pc:sldMkLst>
      </pc:sldChg>
      <pc:sldChg chg="modSp add mod">
        <pc:chgData name="Cristian Chilipirea" userId="34ab170da5908fc4" providerId="LiveId" clId="{DA2A5D75-B850-49AF-B068-855F95E702F7}" dt="2021-11-01T14:24:14.896" v="91" actId="120"/>
        <pc:sldMkLst>
          <pc:docMk/>
          <pc:sldMk cId="3720088748" sldId="730"/>
        </pc:sldMkLst>
        <pc:spChg chg="mod">
          <ac:chgData name="Cristian Chilipirea" userId="34ab170da5908fc4" providerId="LiveId" clId="{DA2A5D75-B850-49AF-B068-855F95E702F7}" dt="2021-11-01T14:24:14.896" v="91" actId="120"/>
          <ac:spMkLst>
            <pc:docMk/>
            <pc:sldMk cId="3720088748" sldId="730"/>
            <ac:spMk id="4" creationId="{BFE7F80E-4D8F-46A7-8D74-95627BF0927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7960695" sldId="731"/>
        </pc:sldMkLst>
      </pc:sldChg>
      <pc:sldChg chg="modSp add mod">
        <pc:chgData name="Cristian Chilipirea" userId="34ab170da5908fc4" providerId="LiveId" clId="{DA2A5D75-B850-49AF-B068-855F95E702F7}" dt="2021-11-01T14:24:19.599" v="92" actId="120"/>
        <pc:sldMkLst>
          <pc:docMk/>
          <pc:sldMk cId="3399697736" sldId="731"/>
        </pc:sldMkLst>
        <pc:spChg chg="mod">
          <ac:chgData name="Cristian Chilipirea" userId="34ab170da5908fc4" providerId="LiveId" clId="{DA2A5D75-B850-49AF-B068-855F95E702F7}" dt="2021-11-01T14:24:19.599" v="92" actId="120"/>
          <ac:spMkLst>
            <pc:docMk/>
            <pc:sldMk cId="3399697736" sldId="731"/>
            <ac:spMk id="4" creationId="{2AC5AC12-2B99-4BED-946B-8DF27CE21A37}"/>
          </ac:spMkLst>
        </pc:spChg>
      </pc:sldChg>
      <pc:sldChg chg="modSp add mod">
        <pc:chgData name="Cristian Chilipirea" userId="34ab170da5908fc4" providerId="LiveId" clId="{DA2A5D75-B850-49AF-B068-855F95E702F7}" dt="2021-11-01T14:24:31.223" v="93" actId="120"/>
        <pc:sldMkLst>
          <pc:docMk/>
          <pc:sldMk cId="276536655" sldId="732"/>
        </pc:sldMkLst>
        <pc:spChg chg="mod">
          <ac:chgData name="Cristian Chilipirea" userId="34ab170da5908fc4" providerId="LiveId" clId="{DA2A5D75-B850-49AF-B068-855F95E702F7}" dt="2021-11-01T14:24:31.223" v="93" actId="120"/>
          <ac:spMkLst>
            <pc:docMk/>
            <pc:sldMk cId="276536655" sldId="732"/>
            <ac:spMk id="4" creationId="{204C07EE-4F7C-4DA2-9DD5-FF7FD40CC59A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66790774" sldId="73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94690714" sldId="73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3516798" sldId="734"/>
        </pc:sldMkLst>
      </pc:sldChg>
      <pc:sldChg chg="modSp add mod">
        <pc:chgData name="Cristian Chilipirea" userId="34ab170da5908fc4" providerId="LiveId" clId="{DA2A5D75-B850-49AF-B068-855F95E702F7}" dt="2021-11-01T14:26:07.363" v="113" actId="113"/>
        <pc:sldMkLst>
          <pc:docMk/>
          <pc:sldMk cId="1986970408" sldId="735"/>
        </pc:sldMkLst>
        <pc:spChg chg="mod">
          <ac:chgData name="Cristian Chilipirea" userId="34ab170da5908fc4" providerId="LiveId" clId="{DA2A5D75-B850-49AF-B068-855F95E702F7}" dt="2021-11-01T14:26:01.863" v="112" actId="120"/>
          <ac:spMkLst>
            <pc:docMk/>
            <pc:sldMk cId="1986970408" sldId="735"/>
            <ac:spMk id="3" creationId="{3B87B669-6945-49F8-BD18-2B68434DCC53}"/>
          </ac:spMkLst>
        </pc:spChg>
        <pc:spChg chg="mod">
          <ac:chgData name="Cristian Chilipirea" userId="34ab170da5908fc4" providerId="LiveId" clId="{DA2A5D75-B850-49AF-B068-855F95E702F7}" dt="2021-11-01T14:26:07.363" v="113" actId="113"/>
          <ac:spMkLst>
            <pc:docMk/>
            <pc:sldMk cId="1986970408" sldId="735"/>
            <ac:spMk id="4" creationId="{D7FB3A26-22DC-463F-8B80-06D24C39BC0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0497440" sldId="735"/>
        </pc:sldMkLst>
      </pc:sldChg>
      <pc:sldChg chg="modSp add mod">
        <pc:chgData name="Cristian Chilipirea" userId="34ab170da5908fc4" providerId="LiveId" clId="{DA2A5D75-B850-49AF-B068-855F95E702F7}" dt="2021-11-01T14:24:35.613" v="94" actId="120"/>
        <pc:sldMkLst>
          <pc:docMk/>
          <pc:sldMk cId="2551182211" sldId="736"/>
        </pc:sldMkLst>
        <pc:spChg chg="mod">
          <ac:chgData name="Cristian Chilipirea" userId="34ab170da5908fc4" providerId="LiveId" clId="{DA2A5D75-B850-49AF-B068-855F95E702F7}" dt="2021-11-01T14:24:35.613" v="94" actId="120"/>
          <ac:spMkLst>
            <pc:docMk/>
            <pc:sldMk cId="2551182211" sldId="736"/>
            <ac:spMk id="3" creationId="{A0666B98-2454-420B-B2D9-509F7D26C022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21255732" sldId="736"/>
        </pc:sldMkLst>
      </pc:sldChg>
      <pc:sldChg chg="modSp add mod">
        <pc:chgData name="Cristian Chilipirea" userId="34ab170da5908fc4" providerId="LiveId" clId="{DA2A5D75-B850-49AF-B068-855F95E702F7}" dt="2021-11-01T14:24:39.413" v="95" actId="120"/>
        <pc:sldMkLst>
          <pc:docMk/>
          <pc:sldMk cId="168903423" sldId="737"/>
        </pc:sldMkLst>
        <pc:spChg chg="mod">
          <ac:chgData name="Cristian Chilipirea" userId="34ab170da5908fc4" providerId="LiveId" clId="{DA2A5D75-B850-49AF-B068-855F95E702F7}" dt="2021-11-01T14:24:39.413" v="95" actId="120"/>
          <ac:spMkLst>
            <pc:docMk/>
            <pc:sldMk cId="168903423" sldId="737"/>
            <ac:spMk id="3" creationId="{DD5C35DF-1B87-41B0-BFC1-CE9EE3CD9D6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5458018" sldId="73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47885942" sldId="738"/>
        </pc:sldMkLst>
      </pc:sldChg>
      <pc:sldChg chg="modSp add mod">
        <pc:chgData name="Cristian Chilipirea" userId="34ab170da5908fc4" providerId="LiveId" clId="{DA2A5D75-B850-49AF-B068-855F95E702F7}" dt="2021-11-01T14:24:43.799" v="96" actId="120"/>
        <pc:sldMkLst>
          <pc:docMk/>
          <pc:sldMk cId="1518565253" sldId="738"/>
        </pc:sldMkLst>
        <pc:spChg chg="mod">
          <ac:chgData name="Cristian Chilipirea" userId="34ab170da5908fc4" providerId="LiveId" clId="{DA2A5D75-B850-49AF-B068-855F95E702F7}" dt="2021-11-01T14:24:43.799" v="96" actId="120"/>
          <ac:spMkLst>
            <pc:docMk/>
            <pc:sldMk cId="1518565253" sldId="738"/>
            <ac:spMk id="3" creationId="{4CC80D6A-2A0A-4E45-902B-A3C8A0C3CAF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90633179" sldId="739"/>
        </pc:sldMkLst>
      </pc:sldChg>
      <pc:sldChg chg="modSp add mod">
        <pc:chgData name="Cristian Chilipirea" userId="34ab170da5908fc4" providerId="LiveId" clId="{DA2A5D75-B850-49AF-B068-855F95E702F7}" dt="2021-11-01T14:25:15.974" v="103" actId="120"/>
        <pc:sldMkLst>
          <pc:docMk/>
          <pc:sldMk cId="3837292543" sldId="739"/>
        </pc:sldMkLst>
        <pc:spChg chg="mod">
          <ac:chgData name="Cristian Chilipirea" userId="34ab170da5908fc4" providerId="LiveId" clId="{DA2A5D75-B850-49AF-B068-855F95E702F7}" dt="2021-11-01T14:25:15.974" v="103" actId="120"/>
          <ac:spMkLst>
            <pc:docMk/>
            <pc:sldMk cId="3837292543" sldId="739"/>
            <ac:spMk id="3" creationId="{5510844C-FC7B-4DA2-8FAD-50B50C5D141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45623800" sldId="740"/>
        </pc:sldMkLst>
      </pc:sldChg>
      <pc:sldChg chg="modSp add mod">
        <pc:chgData name="Cristian Chilipirea" userId="34ab170da5908fc4" providerId="LiveId" clId="{DA2A5D75-B850-49AF-B068-855F95E702F7}" dt="2021-11-01T14:25:10.949" v="102" actId="120"/>
        <pc:sldMkLst>
          <pc:docMk/>
          <pc:sldMk cId="3536735485" sldId="740"/>
        </pc:sldMkLst>
        <pc:spChg chg="mod">
          <ac:chgData name="Cristian Chilipirea" userId="34ab170da5908fc4" providerId="LiveId" clId="{DA2A5D75-B850-49AF-B068-855F95E702F7}" dt="2021-11-01T14:25:10.949" v="102" actId="120"/>
          <ac:spMkLst>
            <pc:docMk/>
            <pc:sldMk cId="3536735485" sldId="740"/>
            <ac:spMk id="3" creationId="{DABE786C-5600-4BF0-B3C3-D1A814FD61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51254511" sldId="741"/>
        </pc:sldMkLst>
      </pc:sldChg>
      <pc:sldChg chg="modSp add mod">
        <pc:chgData name="Cristian Chilipirea" userId="34ab170da5908fc4" providerId="LiveId" clId="{DA2A5D75-B850-49AF-B068-855F95E702F7}" dt="2021-11-01T14:24:57.808" v="99" actId="120"/>
        <pc:sldMkLst>
          <pc:docMk/>
          <pc:sldMk cId="1377482258" sldId="741"/>
        </pc:sldMkLst>
        <pc:spChg chg="mod">
          <ac:chgData name="Cristian Chilipirea" userId="34ab170da5908fc4" providerId="LiveId" clId="{DA2A5D75-B850-49AF-B068-855F95E702F7}" dt="2021-11-01T14:24:57.808" v="99" actId="120"/>
          <ac:spMkLst>
            <pc:docMk/>
            <pc:sldMk cId="1377482258" sldId="741"/>
            <ac:spMk id="3" creationId="{EF81DC64-9667-46F9-8B68-FCB0B7EE2965}"/>
          </ac:spMkLst>
        </pc:spChg>
      </pc:sldChg>
      <pc:sldChg chg="modSp add mod">
        <pc:chgData name="Cristian Chilipirea" userId="34ab170da5908fc4" providerId="LiveId" clId="{DA2A5D75-B850-49AF-B068-855F95E702F7}" dt="2021-11-01T14:24:50.545" v="97" actId="120"/>
        <pc:sldMkLst>
          <pc:docMk/>
          <pc:sldMk cId="2432382968" sldId="742"/>
        </pc:sldMkLst>
        <pc:spChg chg="mod">
          <ac:chgData name="Cristian Chilipirea" userId="34ab170da5908fc4" providerId="LiveId" clId="{DA2A5D75-B850-49AF-B068-855F95E702F7}" dt="2021-11-01T14:24:50.545" v="97" actId="120"/>
          <ac:spMkLst>
            <pc:docMk/>
            <pc:sldMk cId="2432382968" sldId="742"/>
            <ac:spMk id="3" creationId="{51419798-BE58-4661-A3FA-0DDBC66CA86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55163538" sldId="74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97104986" sldId="743"/>
        </pc:sldMkLst>
      </pc:sldChg>
      <pc:sldChg chg="modSp add mod">
        <pc:chgData name="Cristian Chilipirea" userId="34ab170da5908fc4" providerId="LiveId" clId="{DA2A5D75-B850-49AF-B068-855F95E702F7}" dt="2021-11-01T14:25:20.800" v="104" actId="120"/>
        <pc:sldMkLst>
          <pc:docMk/>
          <pc:sldMk cId="3149605992" sldId="743"/>
        </pc:sldMkLst>
        <pc:spChg chg="mod">
          <ac:chgData name="Cristian Chilipirea" userId="34ab170da5908fc4" providerId="LiveId" clId="{DA2A5D75-B850-49AF-B068-855F95E702F7}" dt="2021-11-01T14:25:20.800" v="104" actId="120"/>
          <ac:spMkLst>
            <pc:docMk/>
            <pc:sldMk cId="3149605992" sldId="743"/>
            <ac:spMk id="3" creationId="{D8EC50BF-64FB-408B-8C9F-A04B2534FDCE}"/>
          </ac:spMkLst>
        </pc:spChg>
      </pc:sldChg>
      <pc:sldChg chg="modSp add mod">
        <pc:chgData name="Cristian Chilipirea" userId="34ab170da5908fc4" providerId="LiveId" clId="{DA2A5D75-B850-49AF-B068-855F95E702F7}" dt="2021-11-01T14:24:53.930" v="98" actId="120"/>
        <pc:sldMkLst>
          <pc:docMk/>
          <pc:sldMk cId="1597914536" sldId="744"/>
        </pc:sldMkLst>
        <pc:spChg chg="mod">
          <ac:chgData name="Cristian Chilipirea" userId="34ab170da5908fc4" providerId="LiveId" clId="{DA2A5D75-B850-49AF-B068-855F95E702F7}" dt="2021-11-01T14:24:53.930" v="98" actId="120"/>
          <ac:spMkLst>
            <pc:docMk/>
            <pc:sldMk cId="1597914536" sldId="744"/>
            <ac:spMk id="3" creationId="{00CFA587-B350-4AAB-BC8F-3B80887870E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28413670" sldId="74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0921782" sldId="745"/>
        </pc:sldMkLst>
      </pc:sldChg>
      <pc:sldChg chg="modSp add mod">
        <pc:chgData name="Cristian Chilipirea" userId="34ab170da5908fc4" providerId="LiveId" clId="{DA2A5D75-B850-49AF-B068-855F95E702F7}" dt="2021-11-01T14:25:06.489" v="101" actId="120"/>
        <pc:sldMkLst>
          <pc:docMk/>
          <pc:sldMk cId="4175927221" sldId="745"/>
        </pc:sldMkLst>
        <pc:spChg chg="mod">
          <ac:chgData name="Cristian Chilipirea" userId="34ab170da5908fc4" providerId="LiveId" clId="{DA2A5D75-B850-49AF-B068-855F95E702F7}" dt="2021-11-01T14:25:06.489" v="101" actId="120"/>
          <ac:spMkLst>
            <pc:docMk/>
            <pc:sldMk cId="4175927221" sldId="745"/>
            <ac:spMk id="3" creationId="{36C2080D-BB52-4D61-9FCC-4810FC8581B7}"/>
          </ac:spMkLst>
        </pc:spChg>
      </pc:sldChg>
      <pc:sldChg chg="modSp add mod">
        <pc:chgData name="Cristian Chilipirea" userId="34ab170da5908fc4" providerId="LiveId" clId="{DA2A5D75-B850-49AF-B068-855F95E702F7}" dt="2021-11-01T14:25:02.153" v="100" actId="120"/>
        <pc:sldMkLst>
          <pc:docMk/>
          <pc:sldMk cId="1324601119" sldId="746"/>
        </pc:sldMkLst>
        <pc:spChg chg="mod">
          <ac:chgData name="Cristian Chilipirea" userId="34ab170da5908fc4" providerId="LiveId" clId="{DA2A5D75-B850-49AF-B068-855F95E702F7}" dt="2021-11-01T14:25:02.153" v="100" actId="120"/>
          <ac:spMkLst>
            <pc:docMk/>
            <pc:sldMk cId="1324601119" sldId="746"/>
            <ac:spMk id="3" creationId="{2FC4FF07-6619-44B4-94F7-D4C19486F5E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14751670" sldId="746"/>
        </pc:sldMkLst>
      </pc:sldChg>
      <pc:sldChg chg="modSp add mod">
        <pc:chgData name="Cristian Chilipirea" userId="34ab170da5908fc4" providerId="LiveId" clId="{DA2A5D75-B850-49AF-B068-855F95E702F7}" dt="2021-11-01T14:25:31.564" v="106" actId="120"/>
        <pc:sldMkLst>
          <pc:docMk/>
          <pc:sldMk cId="1807161639" sldId="747"/>
        </pc:sldMkLst>
        <pc:spChg chg="mod">
          <ac:chgData name="Cristian Chilipirea" userId="34ab170da5908fc4" providerId="LiveId" clId="{DA2A5D75-B850-49AF-B068-855F95E702F7}" dt="2021-11-01T14:25:31.564" v="106" actId="120"/>
          <ac:spMkLst>
            <pc:docMk/>
            <pc:sldMk cId="1807161639" sldId="747"/>
            <ac:spMk id="3" creationId="{AD3A9A14-1618-4303-BE70-36E466AD8F6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6187097" sldId="74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18221781" sldId="748"/>
        </pc:sldMkLst>
      </pc:sldChg>
      <pc:sldChg chg="modSp add mod">
        <pc:chgData name="Cristian Chilipirea" userId="34ab170da5908fc4" providerId="LiveId" clId="{DA2A5D75-B850-49AF-B068-855F95E702F7}" dt="2021-11-01T14:25:25.266" v="105" actId="120"/>
        <pc:sldMkLst>
          <pc:docMk/>
          <pc:sldMk cId="1399069376" sldId="748"/>
        </pc:sldMkLst>
        <pc:spChg chg="mod">
          <ac:chgData name="Cristian Chilipirea" userId="34ab170da5908fc4" providerId="LiveId" clId="{DA2A5D75-B850-49AF-B068-855F95E702F7}" dt="2021-11-01T14:25:25.266" v="105" actId="120"/>
          <ac:spMkLst>
            <pc:docMk/>
            <pc:sldMk cId="1399069376" sldId="748"/>
            <ac:spMk id="3" creationId="{4A682A6F-F99E-49EB-A2EA-FC8C76ACFD64}"/>
          </ac:spMkLst>
        </pc:spChg>
      </pc:sldChg>
      <pc:sldChg chg="modSp add mod">
        <pc:chgData name="Cristian Chilipirea" userId="34ab170da5908fc4" providerId="LiveId" clId="{DA2A5D75-B850-49AF-B068-855F95E702F7}" dt="2021-11-01T14:25:36.628" v="107" actId="120"/>
        <pc:sldMkLst>
          <pc:docMk/>
          <pc:sldMk cId="2660632177" sldId="749"/>
        </pc:sldMkLst>
        <pc:spChg chg="mod">
          <ac:chgData name="Cristian Chilipirea" userId="34ab170da5908fc4" providerId="LiveId" clId="{DA2A5D75-B850-49AF-B068-855F95E702F7}" dt="2021-11-01T14:25:36.628" v="107" actId="120"/>
          <ac:spMkLst>
            <pc:docMk/>
            <pc:sldMk cId="2660632177" sldId="749"/>
            <ac:spMk id="3" creationId="{BB92A428-F99F-47D4-B4C8-6BBD78F0961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2695525" sldId="74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88779270" sldId="750"/>
        </pc:sldMkLst>
      </pc:sldChg>
      <pc:sldChg chg="modSp add mod">
        <pc:chgData name="Cristian Chilipirea" userId="34ab170da5908fc4" providerId="LiveId" clId="{DA2A5D75-B850-49AF-B068-855F95E702F7}" dt="2021-11-01T14:25:40.707" v="108" actId="120"/>
        <pc:sldMkLst>
          <pc:docMk/>
          <pc:sldMk cId="3304019950" sldId="750"/>
        </pc:sldMkLst>
        <pc:spChg chg="mod">
          <ac:chgData name="Cristian Chilipirea" userId="34ab170da5908fc4" providerId="LiveId" clId="{DA2A5D75-B850-49AF-B068-855F95E702F7}" dt="2021-11-01T14:25:40.707" v="108" actId="120"/>
          <ac:spMkLst>
            <pc:docMk/>
            <pc:sldMk cId="3304019950" sldId="750"/>
            <ac:spMk id="3" creationId="{4F83FDC2-E84F-4601-89F8-ED81B5DDEC5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7940954" sldId="751"/>
        </pc:sldMkLst>
      </pc:sldChg>
      <pc:sldChg chg="modSp add mod">
        <pc:chgData name="Cristian Chilipirea" userId="34ab170da5908fc4" providerId="LiveId" clId="{DA2A5D75-B850-49AF-B068-855F95E702F7}" dt="2021-11-01T14:25:44.704" v="109" actId="120"/>
        <pc:sldMkLst>
          <pc:docMk/>
          <pc:sldMk cId="3816141931" sldId="751"/>
        </pc:sldMkLst>
        <pc:spChg chg="mod">
          <ac:chgData name="Cristian Chilipirea" userId="34ab170da5908fc4" providerId="LiveId" clId="{DA2A5D75-B850-49AF-B068-855F95E702F7}" dt="2021-11-01T14:25:44.704" v="109" actId="120"/>
          <ac:spMkLst>
            <pc:docMk/>
            <pc:sldMk cId="3816141931" sldId="751"/>
            <ac:spMk id="3" creationId="{826FF414-0A27-42BB-90E7-8A613A3DCD9B}"/>
          </ac:spMkLst>
        </pc:spChg>
      </pc:sldChg>
      <pc:sldChg chg="modSp add mod">
        <pc:chgData name="Cristian Chilipirea" userId="34ab170da5908fc4" providerId="LiveId" clId="{DA2A5D75-B850-49AF-B068-855F95E702F7}" dt="2021-11-01T14:25:52.697" v="110" actId="120"/>
        <pc:sldMkLst>
          <pc:docMk/>
          <pc:sldMk cId="1727461845" sldId="752"/>
        </pc:sldMkLst>
        <pc:spChg chg="mod">
          <ac:chgData name="Cristian Chilipirea" userId="34ab170da5908fc4" providerId="LiveId" clId="{DA2A5D75-B850-49AF-B068-855F95E702F7}" dt="2021-11-01T14:25:52.697" v="110" actId="120"/>
          <ac:spMkLst>
            <pc:docMk/>
            <pc:sldMk cId="1727461845" sldId="752"/>
            <ac:spMk id="3" creationId="{150C8DCB-A52B-490F-A487-4197218FEE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5656324" sldId="75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7607937" sldId="753"/>
        </pc:sldMkLst>
      </pc:sldChg>
      <pc:sldChg chg="modSp add mod">
        <pc:chgData name="Cristian Chilipirea" userId="34ab170da5908fc4" providerId="LiveId" clId="{DA2A5D75-B850-49AF-B068-855F95E702F7}" dt="2021-11-01T14:25:57.364" v="111" actId="120"/>
        <pc:sldMkLst>
          <pc:docMk/>
          <pc:sldMk cId="2486820280" sldId="753"/>
        </pc:sldMkLst>
        <pc:spChg chg="mod">
          <ac:chgData name="Cristian Chilipirea" userId="34ab170da5908fc4" providerId="LiveId" clId="{DA2A5D75-B850-49AF-B068-855F95E702F7}" dt="2021-11-01T14:25:57.364" v="111" actId="120"/>
          <ac:spMkLst>
            <pc:docMk/>
            <pc:sldMk cId="2486820280" sldId="753"/>
            <ac:spMk id="3" creationId="{0B01DE52-4C47-4C4E-B00A-4FDA754149C7}"/>
          </ac:spMkLst>
        </pc:spChg>
      </pc:sldChg>
      <pc:sldChg chg="modSp add mod">
        <pc:chgData name="Cristian Chilipirea" userId="34ab170da5908fc4" providerId="LiveId" clId="{DA2A5D75-B850-49AF-B068-855F95E702F7}" dt="2021-11-01T14:21:54.169" v="78" actId="120"/>
        <pc:sldMkLst>
          <pc:docMk/>
          <pc:sldMk cId="2817520184" sldId="754"/>
        </pc:sldMkLst>
        <pc:spChg chg="mod">
          <ac:chgData name="Cristian Chilipirea" userId="34ab170da5908fc4" providerId="LiveId" clId="{DA2A5D75-B850-49AF-B068-855F95E702F7}" dt="2021-11-01T14:21:54.169" v="78" actId="120"/>
          <ac:spMkLst>
            <pc:docMk/>
            <pc:sldMk cId="2817520184" sldId="754"/>
            <ac:spMk id="3" creationId="{7473C18E-94CC-4E3A-8180-B51C37A5568B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38410623" sldId="754"/>
        </pc:sldMkLst>
      </pc:sldChg>
      <pc:sldChg chg="modSp add mod">
        <pc:chgData name="Cristian Chilipirea" userId="34ab170da5908fc4" providerId="LiveId" clId="{DA2A5D75-B850-49AF-B068-855F95E702F7}" dt="2021-11-01T14:22:04.481" v="79" actId="120"/>
        <pc:sldMkLst>
          <pc:docMk/>
          <pc:sldMk cId="3826301798" sldId="755"/>
        </pc:sldMkLst>
        <pc:spChg chg="mod">
          <ac:chgData name="Cristian Chilipirea" userId="34ab170da5908fc4" providerId="LiveId" clId="{DA2A5D75-B850-49AF-B068-855F95E702F7}" dt="2021-11-01T14:22:04.481" v="79" actId="120"/>
          <ac:spMkLst>
            <pc:docMk/>
            <pc:sldMk cId="3826301798" sldId="755"/>
            <ac:spMk id="3" creationId="{CBE41D21-0EA6-4A6A-B3E4-26BD457BAB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1052596" sldId="755"/>
        </pc:sldMkLst>
      </pc:sldChg>
      <pc:sldChg chg="modSp add mod">
        <pc:chgData name="Cristian Chilipirea" userId="34ab170da5908fc4" providerId="LiveId" clId="{DA2A5D75-B850-49AF-B068-855F95E702F7}" dt="2021-11-01T14:22:14.917" v="80" actId="120"/>
        <pc:sldMkLst>
          <pc:docMk/>
          <pc:sldMk cId="1727062036" sldId="756"/>
        </pc:sldMkLst>
        <pc:spChg chg="mod">
          <ac:chgData name="Cristian Chilipirea" userId="34ab170da5908fc4" providerId="LiveId" clId="{DA2A5D75-B850-49AF-B068-855F95E702F7}" dt="2021-11-01T14:22:14.917" v="80" actId="120"/>
          <ac:spMkLst>
            <pc:docMk/>
            <pc:sldMk cId="1727062036" sldId="756"/>
            <ac:spMk id="3" creationId="{B0BA99F1-D1DB-46A9-BD4B-9B26B06133B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49394042" sldId="75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80195552" sldId="757"/>
        </pc:sldMkLst>
      </pc:sldChg>
      <pc:sldChg chg="modSp add mod">
        <pc:chgData name="Cristian Chilipirea" userId="34ab170da5908fc4" providerId="LiveId" clId="{DA2A5D75-B850-49AF-B068-855F95E702F7}" dt="2021-11-01T14:21:01.346" v="67" actId="120"/>
        <pc:sldMkLst>
          <pc:docMk/>
          <pc:sldMk cId="1416765560" sldId="757"/>
        </pc:sldMkLst>
        <pc:spChg chg="mod">
          <ac:chgData name="Cristian Chilipirea" userId="34ab170da5908fc4" providerId="LiveId" clId="{DA2A5D75-B850-49AF-B068-855F95E702F7}" dt="2021-11-01T14:21:01.346" v="67" actId="120"/>
          <ac:spMkLst>
            <pc:docMk/>
            <pc:sldMk cId="1416765560" sldId="757"/>
            <ac:spMk id="2" creationId="{CA1F0904-6009-4171-8F8B-AA84E7935B0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8532545" sldId="758"/>
        </pc:sldMkLst>
      </pc:sldChg>
      <pc:sldChg chg="modSp add mod">
        <pc:chgData name="Cristian Chilipirea" userId="34ab170da5908fc4" providerId="LiveId" clId="{DA2A5D75-B850-49AF-B068-855F95E702F7}" dt="2021-11-01T14:21:05.244" v="68" actId="120"/>
        <pc:sldMkLst>
          <pc:docMk/>
          <pc:sldMk cId="3989270098" sldId="758"/>
        </pc:sldMkLst>
        <pc:spChg chg="mod">
          <ac:chgData name="Cristian Chilipirea" userId="34ab170da5908fc4" providerId="LiveId" clId="{DA2A5D75-B850-49AF-B068-855F95E702F7}" dt="2021-11-01T14:21:05.244" v="68" actId="120"/>
          <ac:spMkLst>
            <pc:docMk/>
            <pc:sldMk cId="3989270098" sldId="758"/>
            <ac:spMk id="2" creationId="{AAD347BF-D2FF-484F-8EA3-B079F079AA8F}"/>
          </ac:spMkLst>
        </pc:spChg>
      </pc:sldChg>
      <pc:sldChg chg="modSp add mod">
        <pc:chgData name="Cristian Chilipirea" userId="34ab170da5908fc4" providerId="LiveId" clId="{DA2A5D75-B850-49AF-B068-855F95E702F7}" dt="2021-11-01T14:21:08.686" v="69" actId="120"/>
        <pc:sldMkLst>
          <pc:docMk/>
          <pc:sldMk cId="2265482735" sldId="759"/>
        </pc:sldMkLst>
        <pc:spChg chg="mod">
          <ac:chgData name="Cristian Chilipirea" userId="34ab170da5908fc4" providerId="LiveId" clId="{DA2A5D75-B850-49AF-B068-855F95E702F7}" dt="2021-11-01T14:21:08.686" v="69" actId="120"/>
          <ac:spMkLst>
            <pc:docMk/>
            <pc:sldMk cId="2265482735" sldId="759"/>
            <ac:spMk id="2" creationId="{277C9D21-6A58-416E-ABE8-BA27AF7BC6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9808228" sldId="759"/>
        </pc:sldMkLst>
      </pc:sldChg>
      <pc:sldChg chg="modSp add mod">
        <pc:chgData name="Cristian Chilipirea" userId="34ab170da5908fc4" providerId="LiveId" clId="{DA2A5D75-B850-49AF-B068-855F95E702F7}" dt="2021-11-01T14:21:11.995" v="70" actId="120"/>
        <pc:sldMkLst>
          <pc:docMk/>
          <pc:sldMk cId="2388097980" sldId="760"/>
        </pc:sldMkLst>
        <pc:spChg chg="mod">
          <ac:chgData name="Cristian Chilipirea" userId="34ab170da5908fc4" providerId="LiveId" clId="{DA2A5D75-B850-49AF-B068-855F95E702F7}" dt="2021-11-01T14:21:11.995" v="70" actId="120"/>
          <ac:spMkLst>
            <pc:docMk/>
            <pc:sldMk cId="2388097980" sldId="760"/>
            <ac:spMk id="2" creationId="{9B5B1ACD-C03A-4979-964C-87E93A3D90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5083749" sldId="760"/>
        </pc:sldMkLst>
      </pc:sldChg>
      <pc:sldChg chg="modSp add mod">
        <pc:chgData name="Cristian Chilipirea" userId="34ab170da5908fc4" providerId="LiveId" clId="{DA2A5D75-B850-49AF-B068-855F95E702F7}" dt="2021-11-01T14:15:53.448" v="10" actId="120"/>
        <pc:sldMkLst>
          <pc:docMk/>
          <pc:sldMk cId="1365026191" sldId="761"/>
        </pc:sldMkLst>
        <pc:spChg chg="mod">
          <ac:chgData name="Cristian Chilipirea" userId="34ab170da5908fc4" providerId="LiveId" clId="{DA2A5D75-B850-49AF-B068-855F95E702F7}" dt="2021-11-01T14:15:53.448" v="10" actId="120"/>
          <ac:spMkLst>
            <pc:docMk/>
            <pc:sldMk cId="1365026191" sldId="761"/>
            <ac:spMk id="3" creationId="{347ECA52-FCA4-4D89-8175-3EE8F10880C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97860043" sldId="76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30984571" sldId="762"/>
        </pc:sldMkLst>
      </pc:sldChg>
      <pc:sldChg chg="modSp add mod">
        <pc:chgData name="Cristian Chilipirea" userId="34ab170da5908fc4" providerId="LiveId" clId="{DA2A5D75-B850-49AF-B068-855F95E702F7}" dt="2021-11-01T14:16:53.338" v="14" actId="120"/>
        <pc:sldMkLst>
          <pc:docMk/>
          <pc:sldMk cId="385521958" sldId="763"/>
        </pc:sldMkLst>
        <pc:spChg chg="mod">
          <ac:chgData name="Cristian Chilipirea" userId="34ab170da5908fc4" providerId="LiveId" clId="{DA2A5D75-B850-49AF-B068-855F95E702F7}" dt="2021-11-01T14:16:53.338" v="14" actId="120"/>
          <ac:spMkLst>
            <pc:docMk/>
            <pc:sldMk cId="385521958" sldId="763"/>
            <ac:spMk id="4" creationId="{7D57989B-9CEE-4735-90B4-97AF77282F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7159666" sldId="76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8496286" sldId="764"/>
        </pc:sldMkLst>
      </pc:sldChg>
      <pc:sldChg chg="modSp add mod">
        <pc:chgData name="Cristian Chilipirea" userId="34ab170da5908fc4" providerId="LiveId" clId="{DA2A5D75-B850-49AF-B068-855F95E702F7}" dt="2021-11-01T14:15:49.335" v="9" actId="120"/>
        <pc:sldMkLst>
          <pc:docMk/>
          <pc:sldMk cId="4201933608" sldId="764"/>
        </pc:sldMkLst>
        <pc:spChg chg="mod">
          <ac:chgData name="Cristian Chilipirea" userId="34ab170da5908fc4" providerId="LiveId" clId="{DA2A5D75-B850-49AF-B068-855F95E702F7}" dt="2021-11-01T14:15:49.335" v="9" actId="120"/>
          <ac:spMkLst>
            <pc:docMk/>
            <pc:sldMk cId="4201933608" sldId="764"/>
            <ac:spMk id="3" creationId="{9B545E31-18E4-4C07-A38B-8D4B2169AE4E}"/>
          </ac:spMkLst>
        </pc:spChg>
        <pc:grpChg chg="mod">
          <ac:chgData name="Cristian Chilipirea" userId="34ab170da5908fc4" providerId="LiveId" clId="{DA2A5D75-B850-49AF-B068-855F95E702F7}" dt="2021-11-01T14:15:34.773" v="6" actId="1076"/>
          <ac:grpSpMkLst>
            <pc:docMk/>
            <pc:sldMk cId="4201933608" sldId="764"/>
            <ac:grpSpMk id="7" creationId="{5981645F-8263-4B07-9BBF-3387DA47AB51}"/>
          </ac:grpSpMkLst>
        </pc:grpChg>
        <pc:picChg chg="mod">
          <ac:chgData name="Cristian Chilipirea" userId="34ab170da5908fc4" providerId="LiveId" clId="{DA2A5D75-B850-49AF-B068-855F95E702F7}" dt="2021-11-01T14:15:38.236" v="7" actId="1076"/>
          <ac:picMkLst>
            <pc:docMk/>
            <pc:sldMk cId="4201933608" sldId="764"/>
            <ac:picMk id="6" creationId="{17CCFC28-BEE6-4CED-9E30-352B05486F85}"/>
          </ac:picMkLst>
        </pc:pic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47084710" sldId="765"/>
        </pc:sldMkLst>
      </pc:sldChg>
      <pc:sldChg chg="modSp add mod">
        <pc:chgData name="Cristian Chilipirea" userId="34ab170da5908fc4" providerId="LiveId" clId="{DA2A5D75-B850-49AF-B068-855F95E702F7}" dt="2021-11-01T14:17:21.077" v="21" actId="120"/>
        <pc:sldMkLst>
          <pc:docMk/>
          <pc:sldMk cId="3629805878" sldId="765"/>
        </pc:sldMkLst>
        <pc:spChg chg="mod">
          <ac:chgData name="Cristian Chilipirea" userId="34ab170da5908fc4" providerId="LiveId" clId="{DA2A5D75-B850-49AF-B068-855F95E702F7}" dt="2021-11-01T14:17:21.077" v="21" actId="120"/>
          <ac:spMkLst>
            <pc:docMk/>
            <pc:sldMk cId="3629805878" sldId="765"/>
            <ac:spMk id="3" creationId="{6EBD59AC-A71E-4626-A8DA-40356761228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89914799" sldId="766"/>
        </pc:sldMkLst>
      </pc:sldChg>
      <pc:sldChg chg="modSp add mod">
        <pc:chgData name="Cristian Chilipirea" userId="34ab170da5908fc4" providerId="LiveId" clId="{DA2A5D75-B850-49AF-B068-855F95E702F7}" dt="2021-11-01T14:17:17.783" v="20" actId="120"/>
        <pc:sldMkLst>
          <pc:docMk/>
          <pc:sldMk cId="1856196331" sldId="766"/>
        </pc:sldMkLst>
        <pc:spChg chg="mod">
          <ac:chgData name="Cristian Chilipirea" userId="34ab170da5908fc4" providerId="LiveId" clId="{DA2A5D75-B850-49AF-B068-855F95E702F7}" dt="2021-11-01T14:17:17.783" v="20" actId="120"/>
          <ac:spMkLst>
            <pc:docMk/>
            <pc:sldMk cId="1856196331" sldId="766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9:43.793" v="51" actId="120"/>
        <pc:sldMkLst>
          <pc:docMk/>
          <pc:sldMk cId="3292283602" sldId="767"/>
        </pc:sldMkLst>
        <pc:spChg chg="mod">
          <ac:chgData name="Cristian Chilipirea" userId="34ab170da5908fc4" providerId="LiveId" clId="{DA2A5D75-B850-49AF-B068-855F95E702F7}" dt="2021-11-01T14:19:43.793" v="51" actId="120"/>
          <ac:spMkLst>
            <pc:docMk/>
            <pc:sldMk cId="3292283602" sldId="767"/>
            <ac:spMk id="3" creationId="{35E89A86-C3FF-4AA5-B6CE-9B44D22FD95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38905523" sldId="767"/>
        </pc:sldMkLst>
      </pc:sldChg>
      <pc:sldChg chg="modSp add mod">
        <pc:chgData name="Cristian Chilipirea" userId="34ab170da5908fc4" providerId="LiveId" clId="{DA2A5D75-B850-49AF-B068-855F95E702F7}" dt="2021-11-01T14:19:02.718" v="43" actId="120"/>
        <pc:sldMkLst>
          <pc:docMk/>
          <pc:sldMk cId="465331451" sldId="768"/>
        </pc:sldMkLst>
        <pc:spChg chg="mod">
          <ac:chgData name="Cristian Chilipirea" userId="34ab170da5908fc4" providerId="LiveId" clId="{DA2A5D75-B850-49AF-B068-855F95E702F7}" dt="2021-11-01T14:19:02.718" v="43" actId="120"/>
          <ac:spMkLst>
            <pc:docMk/>
            <pc:sldMk cId="465331451" sldId="768"/>
            <ac:spMk id="4" creationId="{AF84F7E8-392A-47C5-92C7-85A5C4AD619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5719368" sldId="7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01711476" sldId="769"/>
        </pc:sldMkLst>
      </pc:sldChg>
      <pc:sldChg chg="modSp add mod">
        <pc:chgData name="Cristian Chilipirea" userId="34ab170da5908fc4" providerId="LiveId" clId="{DA2A5D75-B850-49AF-B068-855F95E702F7}" dt="2021-11-01T14:22:30.058" v="82" actId="120"/>
        <pc:sldMkLst>
          <pc:docMk/>
          <pc:sldMk cId="4063672065" sldId="769"/>
        </pc:sldMkLst>
        <pc:spChg chg="mod">
          <ac:chgData name="Cristian Chilipirea" userId="34ab170da5908fc4" providerId="LiveId" clId="{DA2A5D75-B850-49AF-B068-855F95E702F7}" dt="2021-11-01T14:22:30.058" v="82" actId="120"/>
          <ac:spMkLst>
            <pc:docMk/>
            <pc:sldMk cId="4063672065" sldId="769"/>
            <ac:spMk id="3" creationId="{0AE9D908-2CC0-4594-AEE8-CE0F130B422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12289544" sldId="770"/>
        </pc:sldMkLst>
      </pc:sldChg>
      <pc:sldChg chg="modSp add mod">
        <pc:chgData name="Cristian Chilipirea" userId="34ab170da5908fc4" providerId="LiveId" clId="{DA2A5D75-B850-49AF-B068-855F95E702F7}" dt="2021-11-01T14:23:01.477" v="88" actId="207"/>
        <pc:sldMkLst>
          <pc:docMk/>
          <pc:sldMk cId="3491276657" sldId="770"/>
        </pc:sldMkLst>
        <pc:spChg chg="mod">
          <ac:chgData name="Cristian Chilipirea" userId="34ab170da5908fc4" providerId="LiveId" clId="{DA2A5D75-B850-49AF-B068-855F95E702F7}" dt="2021-11-01T14:22:59.070" v="87" actId="120"/>
          <ac:spMkLst>
            <pc:docMk/>
            <pc:sldMk cId="3491276657" sldId="770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01.477" v="88" actId="207"/>
          <ac:spMkLst>
            <pc:docMk/>
            <pc:sldMk cId="3491276657" sldId="770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2:46.061" v="84" actId="120"/>
        <pc:sldMkLst>
          <pc:docMk/>
          <pc:sldMk cId="1867374159" sldId="771"/>
        </pc:sldMkLst>
        <pc:spChg chg="mod">
          <ac:chgData name="Cristian Chilipirea" userId="34ab170da5908fc4" providerId="LiveId" clId="{DA2A5D75-B850-49AF-B068-855F95E702F7}" dt="2021-11-01T14:22:46.061" v="84" actId="120"/>
          <ac:spMkLst>
            <pc:docMk/>
            <pc:sldMk cId="1867374159" sldId="771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38.799" v="83" actId="207"/>
          <ac:spMkLst>
            <pc:docMk/>
            <pc:sldMk cId="1867374159" sldId="771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92215519" sldId="7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71104779" sldId="772"/>
        </pc:sldMkLst>
      </pc:sldChg>
      <pc:sldChg chg="modSp add mod">
        <pc:chgData name="Cristian Chilipirea" userId="34ab170da5908fc4" providerId="LiveId" clId="{DA2A5D75-B850-49AF-B068-855F95E702F7}" dt="2021-11-01T14:22:55.176" v="86" actId="120"/>
        <pc:sldMkLst>
          <pc:docMk/>
          <pc:sldMk cId="1941744552" sldId="772"/>
        </pc:sldMkLst>
        <pc:spChg chg="mod">
          <ac:chgData name="Cristian Chilipirea" userId="34ab170da5908fc4" providerId="LiveId" clId="{DA2A5D75-B850-49AF-B068-855F95E702F7}" dt="2021-11-01T14:22:55.176" v="86" actId="120"/>
          <ac:spMkLst>
            <pc:docMk/>
            <pc:sldMk cId="1941744552" sldId="772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51.428" v="85" actId="207"/>
          <ac:spMkLst>
            <pc:docMk/>
            <pc:sldMk cId="1941744552" sldId="772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3:13.318" v="90" actId="207"/>
        <pc:sldMkLst>
          <pc:docMk/>
          <pc:sldMk cId="2742151927" sldId="773"/>
        </pc:sldMkLst>
        <pc:spChg chg="mod">
          <ac:chgData name="Cristian Chilipirea" userId="34ab170da5908fc4" providerId="LiveId" clId="{DA2A5D75-B850-49AF-B068-855F95E702F7}" dt="2021-11-01T14:23:08.541" v="89" actId="120"/>
          <ac:spMkLst>
            <pc:docMk/>
            <pc:sldMk cId="2742151927" sldId="773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13.318" v="90" actId="207"/>
          <ac:spMkLst>
            <pc:docMk/>
            <pc:sldMk cId="2742151927" sldId="773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5215487" sldId="7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88444649" sldId="774"/>
        </pc:sldMkLst>
      </pc:sldChg>
      <pc:sldChg chg="modSp add mod">
        <pc:chgData name="Cristian Chilipirea" userId="34ab170da5908fc4" providerId="LiveId" clId="{DA2A5D75-B850-49AF-B068-855F95E702F7}" dt="2021-11-01T14:26:16.480" v="114" actId="120"/>
        <pc:sldMkLst>
          <pc:docMk/>
          <pc:sldMk cId="3303626076" sldId="774"/>
        </pc:sldMkLst>
        <pc:spChg chg="mod">
          <ac:chgData name="Cristian Chilipirea" userId="34ab170da5908fc4" providerId="LiveId" clId="{DA2A5D75-B850-49AF-B068-855F95E702F7}" dt="2021-11-01T14:26:16.480" v="114" actId="120"/>
          <ac:spMkLst>
            <pc:docMk/>
            <pc:sldMk cId="3303626076" sldId="774"/>
            <ac:spMk id="4" creationId="{6BBEA934-CDB7-4898-AFBC-D360EB5EB753}"/>
          </ac:spMkLst>
        </pc:spChg>
      </pc:sldChg>
      <pc:sldChg chg="modSp add mod">
        <pc:chgData name="Cristian Chilipirea" userId="34ab170da5908fc4" providerId="LiveId" clId="{DA2A5D75-B850-49AF-B068-855F95E702F7}" dt="2021-11-01T14:26:44.362" v="122" actId="1076"/>
        <pc:sldMkLst>
          <pc:docMk/>
          <pc:sldMk cId="1993967515" sldId="775"/>
        </pc:sldMkLst>
        <pc:spChg chg="mod">
          <ac:chgData name="Cristian Chilipirea" userId="34ab170da5908fc4" providerId="LiveId" clId="{DA2A5D75-B850-49AF-B068-855F95E702F7}" dt="2021-11-01T14:15:11.653" v="5" actId="27636"/>
          <ac:spMkLst>
            <pc:docMk/>
            <pc:sldMk cId="1993967515" sldId="77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44.362" v="122" actId="1076"/>
          <ac:spMkLst>
            <pc:docMk/>
            <pc:sldMk cId="1993967515" sldId="775"/>
            <ac:spMk id="4" creationId="{B6CBCE77-2B9C-4852-982E-8EC85779E033}"/>
          </ac:spMkLst>
        </pc:spChg>
        <pc:spChg chg="mod">
          <ac:chgData name="Cristian Chilipirea" userId="34ab170da5908fc4" providerId="LiveId" clId="{DA2A5D75-B850-49AF-B068-855F95E702F7}" dt="2021-11-01T14:26:34.966" v="118" actId="120"/>
          <ac:spMkLst>
            <pc:docMk/>
            <pc:sldMk cId="1993967515" sldId="775"/>
            <ac:spMk id="7" creationId="{06BB2635-FAAC-46C1-A5AD-CA7C6F8666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11807265" sldId="7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9078042" sldId="7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13608923" sldId="7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10419522" sldId="7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061819" sldId="77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42148759" sldId="78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20976957" sldId="78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39345265" sldId="78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27390148" sldId="78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27414747" sldId="78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6704494" sldId="78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135735" sldId="78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00206008" sldId="78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758273638" sldId="78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51267672" sldId="78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45283713" sldId="79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35641931" sldId="79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77966058" sldId="79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92948924" sldId="79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0493345" sldId="79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912155413" sldId="79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83606235" sldId="79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95710737" sldId="79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144938996" sldId="79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160594" sldId="79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32243305" sldId="80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96100377" sldId="80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8360404" sldId="8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934486" sldId="8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1331767" sldId="8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1422717" sldId="8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41966246" sldId="8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6851610" sldId="8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71138141" sldId="8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3808552" sldId="8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25716847" sldId="8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93005875" sldId="8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41959798" sldId="8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76713201" sldId="81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99251582" sldId="81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99614627" sldId="815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F34B1A86-95A6-4CB6-B379-B7E0F0178A35}"/>
    <pc:docChg chg="undo custSel addSld modSld">
      <pc:chgData name="Cristian Chilipirea" userId="34ab170da5908fc4" providerId="LiveId" clId="{F34B1A86-95A6-4CB6-B379-B7E0F0178A35}" dt="2021-11-16T21:18:30.511" v="408" actId="20577"/>
      <pc:docMkLst>
        <pc:docMk/>
      </pc:docMkLst>
      <pc:sldChg chg="modSp mod">
        <pc:chgData name="Cristian Chilipirea" userId="34ab170da5908fc4" providerId="LiveId" clId="{F34B1A86-95A6-4CB6-B379-B7E0F0178A35}" dt="2021-11-16T21:11:17.347" v="41" actId="20577"/>
        <pc:sldMkLst>
          <pc:docMk/>
          <pc:sldMk cId="4198878625" sldId="716"/>
        </pc:sldMkLst>
        <pc:spChg chg="mod">
          <ac:chgData name="Cristian Chilipirea" userId="34ab170da5908fc4" providerId="LiveId" clId="{F34B1A86-95A6-4CB6-B379-B7E0F0178A35}" dt="2021-11-16T21:10:51.780" v="10" actId="20577"/>
          <ac:spMkLst>
            <pc:docMk/>
            <pc:sldMk cId="4198878625" sldId="716"/>
            <ac:spMk id="3" creationId="{F8EA4543-9014-4496-963D-3CF810D88074}"/>
          </ac:spMkLst>
        </pc:spChg>
        <pc:spChg chg="mod">
          <ac:chgData name="Cristian Chilipirea" userId="34ab170da5908fc4" providerId="LiveId" clId="{F34B1A86-95A6-4CB6-B379-B7E0F0178A35}" dt="2021-11-16T21:11:17.347" v="41" actId="20577"/>
          <ac:spMkLst>
            <pc:docMk/>
            <pc:sldMk cId="4198878625" sldId="716"/>
            <ac:spMk id="4" creationId="{C6A3BF10-9B97-4B10-906D-6E252800F4D9}"/>
          </ac:spMkLst>
        </pc:spChg>
      </pc:sldChg>
      <pc:sldChg chg="addSp delSp modSp new mod">
        <pc:chgData name="Cristian Chilipirea" userId="34ab170da5908fc4" providerId="LiveId" clId="{F34B1A86-95A6-4CB6-B379-B7E0F0178A35}" dt="2021-11-16T21:16:13.268" v="142" actId="11529"/>
        <pc:sldMkLst>
          <pc:docMk/>
          <pc:sldMk cId="1902479786" sldId="717"/>
        </pc:sldMkLst>
        <pc:spChg chg="mod">
          <ac:chgData name="Cristian Chilipirea" userId="34ab170da5908fc4" providerId="LiveId" clId="{F34B1A86-95A6-4CB6-B379-B7E0F0178A35}" dt="2021-11-16T21:11:55.521" v="87" actId="20577"/>
          <ac:spMkLst>
            <pc:docMk/>
            <pc:sldMk cId="1902479786" sldId="717"/>
            <ac:spMk id="3" creationId="{383E69BC-6EEB-4FCF-B320-95B1D3A08A7D}"/>
          </ac:spMkLst>
        </pc:spChg>
        <pc:spChg chg="del">
          <ac:chgData name="Cristian Chilipirea" userId="34ab170da5908fc4" providerId="LiveId" clId="{F34B1A86-95A6-4CB6-B379-B7E0F0178A35}" dt="2021-11-16T21:12:06.963" v="88" actId="478"/>
          <ac:spMkLst>
            <pc:docMk/>
            <pc:sldMk cId="1902479786" sldId="717"/>
            <ac:spMk id="4" creationId="{7F270929-53B3-4528-98F4-D361BB26D41F}"/>
          </ac:spMkLst>
        </pc:spChg>
        <pc:spChg chg="add mod">
          <ac:chgData name="Cristian Chilipirea" userId="34ab170da5908fc4" providerId="LiveId" clId="{F34B1A86-95A6-4CB6-B379-B7E0F0178A35}" dt="2021-11-16T21:15:31.911" v="138" actId="1076"/>
          <ac:spMkLst>
            <pc:docMk/>
            <pc:sldMk cId="1902479786" sldId="717"/>
            <ac:spMk id="5" creationId="{984FAC67-071A-4F84-BFA2-888902EA51E1}"/>
          </ac:spMkLst>
        </pc:spChg>
        <pc:spChg chg="add del mod">
          <ac:chgData name="Cristian Chilipirea" userId="34ab170da5908fc4" providerId="LiveId" clId="{F34B1A86-95A6-4CB6-B379-B7E0F0178A35}" dt="2021-11-16T21:12:24.447" v="91" actId="478"/>
          <ac:spMkLst>
            <pc:docMk/>
            <pc:sldMk cId="1902479786" sldId="717"/>
            <ac:spMk id="7" creationId="{1C3B0858-DB04-4746-BC3F-050B8C125C19}"/>
          </ac:spMkLst>
        </pc:spChg>
        <pc:spChg chg="add mod">
          <ac:chgData name="Cristian Chilipirea" userId="34ab170da5908fc4" providerId="LiveId" clId="{F34B1A86-95A6-4CB6-B379-B7E0F0178A35}" dt="2021-11-16T21:15:23.857" v="137" actId="313"/>
          <ac:spMkLst>
            <pc:docMk/>
            <pc:sldMk cId="1902479786" sldId="717"/>
            <ac:spMk id="8" creationId="{D9108DF4-D122-4EE9-AE63-030EECD8513B}"/>
          </ac:spMkLst>
        </pc:spChg>
        <pc:spChg chg="add mod">
          <ac:chgData name="Cristian Chilipirea" userId="34ab170da5908fc4" providerId="LiveId" clId="{F34B1A86-95A6-4CB6-B379-B7E0F0178A35}" dt="2021-11-16T21:15:31.911" v="138" actId="1076"/>
          <ac:spMkLst>
            <pc:docMk/>
            <pc:sldMk cId="1902479786" sldId="717"/>
            <ac:spMk id="9" creationId="{106C628F-565F-4489-9C2E-23E1395897A3}"/>
          </ac:spMkLst>
        </pc:spChg>
        <pc:spChg chg="add mod">
          <ac:chgData name="Cristian Chilipirea" userId="34ab170da5908fc4" providerId="LiveId" clId="{F34B1A86-95A6-4CB6-B379-B7E0F0178A35}" dt="2021-11-16T21:13:48.779" v="115" actId="20577"/>
          <ac:spMkLst>
            <pc:docMk/>
            <pc:sldMk cId="1902479786" sldId="717"/>
            <ac:spMk id="10" creationId="{46B0833E-987C-442E-96B3-12BEC9691093}"/>
          </ac:spMkLst>
        </pc:spChg>
        <pc:cxnChg chg="add del mod">
          <ac:chgData name="Cristian Chilipirea" userId="34ab170da5908fc4" providerId="LiveId" clId="{F34B1A86-95A6-4CB6-B379-B7E0F0178A35}" dt="2021-11-16T21:12:24.447" v="91" actId="478"/>
          <ac:cxnSpMkLst>
            <pc:docMk/>
            <pc:sldMk cId="1902479786" sldId="717"/>
            <ac:cxnSpMk id="6" creationId="{FFE31869-F7AF-4CBF-96BF-2AC805723B0C}"/>
          </ac:cxnSpMkLst>
        </pc:cxnChg>
        <pc:cxnChg chg="add mod">
          <ac:chgData name="Cristian Chilipirea" userId="34ab170da5908fc4" providerId="LiveId" clId="{F34B1A86-95A6-4CB6-B379-B7E0F0178A35}" dt="2021-11-16T21:15:31.911" v="138" actId="1076"/>
          <ac:cxnSpMkLst>
            <pc:docMk/>
            <pc:sldMk cId="1902479786" sldId="717"/>
            <ac:cxnSpMk id="11" creationId="{E3F39992-7061-4EA9-AF06-53BD0C8CC91A}"/>
          </ac:cxnSpMkLst>
        </pc:cxnChg>
        <pc:cxnChg chg="add mod">
          <ac:chgData name="Cristian Chilipirea" userId="34ab170da5908fc4" providerId="LiveId" clId="{F34B1A86-95A6-4CB6-B379-B7E0F0178A35}" dt="2021-11-16T21:15:31.911" v="138" actId="1076"/>
          <ac:cxnSpMkLst>
            <pc:docMk/>
            <pc:sldMk cId="1902479786" sldId="717"/>
            <ac:cxnSpMk id="14" creationId="{1D479140-8259-4E5B-BAF6-B83B3C779AAC}"/>
          </ac:cxnSpMkLst>
        </pc:cxnChg>
        <pc:cxnChg chg="add mod">
          <ac:chgData name="Cristian Chilipirea" userId="34ab170da5908fc4" providerId="LiveId" clId="{F34B1A86-95A6-4CB6-B379-B7E0F0178A35}" dt="2021-11-16T21:13:47.136" v="114" actId="14100"/>
          <ac:cxnSpMkLst>
            <pc:docMk/>
            <pc:sldMk cId="1902479786" sldId="717"/>
            <ac:cxnSpMk id="17" creationId="{D122E471-7F56-4FE8-922A-9745F1BF4F66}"/>
          </ac:cxnSpMkLst>
        </pc:cxnChg>
        <pc:cxnChg chg="add del mod">
          <ac:chgData name="Cristian Chilipirea" userId="34ab170da5908fc4" providerId="LiveId" clId="{F34B1A86-95A6-4CB6-B379-B7E0F0178A35}" dt="2021-11-16T21:16:13.268" v="142" actId="11529"/>
          <ac:cxnSpMkLst>
            <pc:docMk/>
            <pc:sldMk cId="1902479786" sldId="717"/>
            <ac:cxnSpMk id="22" creationId="{F34487D4-C4B5-4163-850C-39C8E0F0E2F6}"/>
          </ac:cxnSpMkLst>
        </pc:cxnChg>
      </pc:sldChg>
      <pc:sldChg chg="modSp new mod">
        <pc:chgData name="Cristian Chilipirea" userId="34ab170da5908fc4" providerId="LiveId" clId="{F34B1A86-95A6-4CB6-B379-B7E0F0178A35}" dt="2021-11-16T21:18:30.511" v="408" actId="20577"/>
        <pc:sldMkLst>
          <pc:docMk/>
          <pc:sldMk cId="3901288008" sldId="718"/>
        </pc:sldMkLst>
        <pc:spChg chg="mod">
          <ac:chgData name="Cristian Chilipirea" userId="34ab170da5908fc4" providerId="LiveId" clId="{F34B1A86-95A6-4CB6-B379-B7E0F0178A35}" dt="2021-11-16T21:16:45.858" v="158" actId="20577"/>
          <ac:spMkLst>
            <pc:docMk/>
            <pc:sldMk cId="3901288008" sldId="718"/>
            <ac:spMk id="3" creationId="{B95F1EDC-84A3-4E4A-B951-2169C89960E5}"/>
          </ac:spMkLst>
        </pc:spChg>
        <pc:spChg chg="mod">
          <ac:chgData name="Cristian Chilipirea" userId="34ab170da5908fc4" providerId="LiveId" clId="{F34B1A86-95A6-4CB6-B379-B7E0F0178A35}" dt="2021-11-16T21:18:30.511" v="408" actId="20577"/>
          <ac:spMkLst>
            <pc:docMk/>
            <pc:sldMk cId="3901288008" sldId="718"/>
            <ac:spMk id="4" creationId="{CD5209EA-C36A-4593-85CD-513EF381F698}"/>
          </ac:spMkLst>
        </pc:spChg>
      </pc:sldChg>
    </pc:docChg>
  </pc:docChgLst>
  <pc:docChgLst>
    <pc:chgData name="Cristian Chilipirea" userId="34ab170da5908fc4" providerId="LiveId" clId="{EBB1623B-EBBE-4C73-82AD-A9AD31738D60}"/>
    <pc:docChg chg="undo custSel addSld delSld modSld sldOrd">
      <pc:chgData name="Cristian Chilipirea" userId="34ab170da5908fc4" providerId="LiveId" clId="{EBB1623B-EBBE-4C73-82AD-A9AD31738D60}" dt="2021-11-16T21:07:20.186" v="160" actId="680"/>
      <pc:docMkLst>
        <pc:docMk/>
      </pc:docMkLst>
      <pc:sldChg chg="modSp mod">
        <pc:chgData name="Cristian Chilipirea" userId="34ab170da5908fc4" providerId="LiveId" clId="{EBB1623B-EBBE-4C73-82AD-A9AD31738D60}" dt="2021-11-16T18:20:53.162" v="14" actId="20577"/>
        <pc:sldMkLst>
          <pc:docMk/>
          <pc:sldMk cId="736295071" sldId="256"/>
        </pc:sldMkLst>
        <pc:spChg chg="mod">
          <ac:chgData name="Cristian Chilipirea" userId="34ab170da5908fc4" providerId="LiveId" clId="{EBB1623B-EBBE-4C73-82AD-A9AD31738D60}" dt="2021-11-16T18:20:53.162" v="14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mod ord modNotesTx">
        <pc:chgData name="Cristian Chilipirea" userId="34ab170da5908fc4" providerId="LiveId" clId="{EBB1623B-EBBE-4C73-82AD-A9AD31738D60}" dt="2021-11-16T20:20:51.910" v="133"/>
        <pc:sldMkLst>
          <pc:docMk/>
          <pc:sldMk cId="3813562570" sldId="710"/>
        </pc:sldMkLst>
        <pc:spChg chg="del">
          <ac:chgData name="Cristian Chilipirea" userId="34ab170da5908fc4" providerId="LiveId" clId="{EBB1623B-EBBE-4C73-82AD-A9AD31738D60}" dt="2021-11-16T19:08:38.761" v="17" actId="931"/>
          <ac:spMkLst>
            <pc:docMk/>
            <pc:sldMk cId="3813562570" sldId="710"/>
            <ac:spMk id="4" creationId="{04E1DFBC-93F1-4062-86EB-6280BCC39659}"/>
          </ac:spMkLst>
        </pc:spChg>
        <pc:spChg chg="add del mod">
          <ac:chgData name="Cristian Chilipirea" userId="34ab170da5908fc4" providerId="LiveId" clId="{EBB1623B-EBBE-4C73-82AD-A9AD31738D60}" dt="2021-11-16T19:09:58.372" v="34" actId="931"/>
          <ac:spMkLst>
            <pc:docMk/>
            <pc:sldMk cId="3813562570" sldId="710"/>
            <ac:spMk id="8" creationId="{2CBC7BA4-D424-458B-823C-054E84F8820F}"/>
          </ac:spMkLst>
        </pc:spChg>
        <pc:picChg chg="add del mod">
          <ac:chgData name="Cristian Chilipirea" userId="34ab170da5908fc4" providerId="LiveId" clId="{EBB1623B-EBBE-4C73-82AD-A9AD31738D60}" dt="2021-11-16T19:09:46.571" v="33" actId="478"/>
          <ac:picMkLst>
            <pc:docMk/>
            <pc:sldMk cId="3813562570" sldId="710"/>
            <ac:picMk id="6" creationId="{76E46281-9632-461D-B807-FF165C604C4B}"/>
          </ac:picMkLst>
        </pc:picChg>
        <pc:picChg chg="add mod">
          <ac:chgData name="Cristian Chilipirea" userId="34ab170da5908fc4" providerId="LiveId" clId="{EBB1623B-EBBE-4C73-82AD-A9AD31738D60}" dt="2021-11-16T19:10:09.313" v="40" actId="1076"/>
          <ac:picMkLst>
            <pc:docMk/>
            <pc:sldMk cId="3813562570" sldId="710"/>
            <ac:picMk id="10" creationId="{037CCDF3-4E2B-4A01-869B-CEC8DB881A72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135229901" sldId="710"/>
        </pc:sldMkLst>
      </pc:sldChg>
      <pc:sldChg chg="addSp delSp modSp new mod modNotesTx">
        <pc:chgData name="Cristian Chilipirea" userId="34ab170da5908fc4" providerId="LiveId" clId="{EBB1623B-EBBE-4C73-82AD-A9AD31738D60}" dt="2021-11-16T20:38:47" v="141" actId="20577"/>
        <pc:sldMkLst>
          <pc:docMk/>
          <pc:sldMk cId="2658188861" sldId="711"/>
        </pc:sldMkLst>
        <pc:spChg chg="mod">
          <ac:chgData name="Cristian Chilipirea" userId="34ab170da5908fc4" providerId="LiveId" clId="{EBB1623B-EBBE-4C73-82AD-A9AD31738D60}" dt="2021-11-16T20:38:47" v="141" actId="20577"/>
          <ac:spMkLst>
            <pc:docMk/>
            <pc:sldMk cId="2658188861" sldId="711"/>
            <ac:spMk id="3" creationId="{6BE5D1AB-B35D-4062-86AD-57588AD349D8}"/>
          </ac:spMkLst>
        </pc:spChg>
        <pc:spChg chg="del">
          <ac:chgData name="Cristian Chilipirea" userId="34ab170da5908fc4" providerId="LiveId" clId="{EBB1623B-EBBE-4C73-82AD-A9AD31738D60}" dt="2021-11-16T19:09:02.148" v="25"/>
          <ac:spMkLst>
            <pc:docMk/>
            <pc:sldMk cId="2658188861" sldId="711"/>
            <ac:spMk id="4" creationId="{AE7F3E2C-D754-46DF-A0D0-BBC212AF72C2}"/>
          </ac:spMkLst>
        </pc:spChg>
        <pc:spChg chg="add del mod">
          <ac:chgData name="Cristian Chilipirea" userId="34ab170da5908fc4" providerId="LiveId" clId="{EBB1623B-EBBE-4C73-82AD-A9AD31738D60}" dt="2021-11-16T19:32:32.460" v="45" actId="931"/>
          <ac:spMkLst>
            <pc:docMk/>
            <pc:sldMk cId="2658188861" sldId="711"/>
            <ac:spMk id="8" creationId="{04CCE2DA-3CA7-4FFB-86B3-54D5855D3E9F}"/>
          </ac:spMkLst>
        </pc:spChg>
        <pc:picChg chg="add del mod">
          <ac:chgData name="Cristian Chilipirea" userId="34ab170da5908fc4" providerId="LiveId" clId="{EBB1623B-EBBE-4C73-82AD-A9AD31738D60}" dt="2021-11-16T19:32:12.521" v="42" actId="478"/>
          <ac:picMkLst>
            <pc:docMk/>
            <pc:sldMk cId="2658188861" sldId="711"/>
            <ac:picMk id="6" creationId="{0DF90331-A78B-479C-A072-87CDF5AF6EDE}"/>
          </ac:picMkLst>
        </pc:picChg>
        <pc:picChg chg="add mod">
          <ac:chgData name="Cristian Chilipirea" userId="34ab170da5908fc4" providerId="LiveId" clId="{EBB1623B-EBBE-4C73-82AD-A9AD31738D60}" dt="2021-11-16T19:32:39.932" v="50" actId="14100"/>
          <ac:picMkLst>
            <pc:docMk/>
            <pc:sldMk cId="2658188861" sldId="711"/>
            <ac:picMk id="10" creationId="{60BEABA1-9C9F-444F-8B58-FBCDF73ED2B7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99266199" sldId="71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273513819" sldId="712"/>
        </pc:sldMkLst>
      </pc:sldChg>
      <pc:sldChg chg="addSp delSp modSp new mod">
        <pc:chgData name="Cristian Chilipirea" userId="34ab170da5908fc4" providerId="LiveId" clId="{EBB1623B-EBBE-4C73-82AD-A9AD31738D60}" dt="2021-11-16T19:34:28.511" v="95" actId="1076"/>
        <pc:sldMkLst>
          <pc:docMk/>
          <pc:sldMk cId="2287459556" sldId="712"/>
        </pc:sldMkLst>
        <pc:spChg chg="del">
          <ac:chgData name="Cristian Chilipirea" userId="34ab170da5908fc4" providerId="LiveId" clId="{EBB1623B-EBBE-4C73-82AD-A9AD31738D60}" dt="2021-11-16T19:34:13.743" v="90" actId="931"/>
          <ac:spMkLst>
            <pc:docMk/>
            <pc:sldMk cId="2287459556" sldId="712"/>
            <ac:spMk id="4" creationId="{FAEEF3C2-8E65-400D-8D34-2E674F20CE46}"/>
          </ac:spMkLst>
        </pc:spChg>
        <pc:picChg chg="add mod">
          <ac:chgData name="Cristian Chilipirea" userId="34ab170da5908fc4" providerId="LiveId" clId="{EBB1623B-EBBE-4C73-82AD-A9AD31738D60}" dt="2021-11-16T19:34:28.511" v="95" actId="1076"/>
          <ac:picMkLst>
            <pc:docMk/>
            <pc:sldMk cId="2287459556" sldId="712"/>
            <ac:picMk id="6" creationId="{D16A7AB0-DB1C-4E74-86F7-EA17C8915FC4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774349936" sldId="713"/>
        </pc:sldMkLst>
      </pc:sldChg>
      <pc:sldChg chg="addSp delSp modSp new mod ord modNotesTx">
        <pc:chgData name="Cristian Chilipirea" userId="34ab170da5908fc4" providerId="LiveId" clId="{EBB1623B-EBBE-4C73-82AD-A9AD31738D60}" dt="2021-11-16T20:38:19.096" v="136"/>
        <pc:sldMkLst>
          <pc:docMk/>
          <pc:sldMk cId="2423670107" sldId="713"/>
        </pc:sldMkLst>
        <pc:spChg chg="mod">
          <ac:chgData name="Cristian Chilipirea" userId="34ab170da5908fc4" providerId="LiveId" clId="{EBB1623B-EBBE-4C73-82AD-A9AD31738D60}" dt="2021-11-16T20:19:45.539" v="115" actId="20577"/>
          <ac:spMkLst>
            <pc:docMk/>
            <pc:sldMk cId="2423670107" sldId="713"/>
            <ac:spMk id="3" creationId="{FC5328C8-CA6B-4868-8AE2-F179165807B1}"/>
          </ac:spMkLst>
        </pc:spChg>
        <pc:spChg chg="del">
          <ac:chgData name="Cristian Chilipirea" userId="34ab170da5908fc4" providerId="LiveId" clId="{EBB1623B-EBBE-4C73-82AD-A9AD31738D60}" dt="2021-11-16T20:18:39.409" v="97" actId="931"/>
          <ac:spMkLst>
            <pc:docMk/>
            <pc:sldMk cId="2423670107" sldId="713"/>
            <ac:spMk id="4" creationId="{D3722A86-AC67-4A15-87D2-6037D947420F}"/>
          </ac:spMkLst>
        </pc:spChg>
        <pc:picChg chg="add mod">
          <ac:chgData name="Cristian Chilipirea" userId="34ab170da5908fc4" providerId="LiveId" clId="{EBB1623B-EBBE-4C73-82AD-A9AD31738D60}" dt="2021-11-16T20:18:44.888" v="101" actId="1076"/>
          <ac:picMkLst>
            <pc:docMk/>
            <pc:sldMk cId="2423670107" sldId="713"/>
            <ac:picMk id="6" creationId="{800F08C8-BAFF-410A-BF98-4B6B4A326080}"/>
          </ac:picMkLst>
        </pc:picChg>
      </pc:sldChg>
      <pc:sldChg chg="addSp delSp modSp new mod">
        <pc:chgData name="Cristian Chilipirea" userId="34ab170da5908fc4" providerId="LiveId" clId="{EBB1623B-EBBE-4C73-82AD-A9AD31738D60}" dt="2021-11-16T20:20:25.455" v="129" actId="20577"/>
        <pc:sldMkLst>
          <pc:docMk/>
          <pc:sldMk cId="1789938214" sldId="714"/>
        </pc:sldMkLst>
        <pc:spChg chg="mod">
          <ac:chgData name="Cristian Chilipirea" userId="34ab170da5908fc4" providerId="LiveId" clId="{EBB1623B-EBBE-4C73-82AD-A9AD31738D60}" dt="2021-11-16T20:20:25.455" v="129" actId="20577"/>
          <ac:spMkLst>
            <pc:docMk/>
            <pc:sldMk cId="1789938214" sldId="714"/>
            <ac:spMk id="3" creationId="{FDD0AFFD-D807-4D04-A5AF-0757706E4996}"/>
          </ac:spMkLst>
        </pc:spChg>
        <pc:spChg chg="del">
          <ac:chgData name="Cristian Chilipirea" userId="34ab170da5908fc4" providerId="LiveId" clId="{EBB1623B-EBBE-4C73-82AD-A9AD31738D60}" dt="2021-11-16T20:20:17.297" v="117"/>
          <ac:spMkLst>
            <pc:docMk/>
            <pc:sldMk cId="1789938214" sldId="714"/>
            <ac:spMk id="4" creationId="{5596442A-47EC-4EC4-99FF-3A6591642411}"/>
          </ac:spMkLst>
        </pc:spChg>
        <pc:picChg chg="add mod">
          <ac:chgData name="Cristian Chilipirea" userId="34ab170da5908fc4" providerId="LiveId" clId="{EBB1623B-EBBE-4C73-82AD-A9AD31738D60}" dt="2021-11-16T20:20:21.476" v="121" actId="1076"/>
          <ac:picMkLst>
            <pc:docMk/>
            <pc:sldMk cId="1789938214" sldId="714"/>
            <ac:picMk id="6" creationId="{B73A650F-D6F1-4246-AD50-88FC629D043F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754581552" sldId="714"/>
        </pc:sldMkLst>
      </pc:sldChg>
      <pc:sldChg chg="addSp delSp modSp new mod">
        <pc:chgData name="Cristian Chilipirea" userId="34ab170da5908fc4" providerId="LiveId" clId="{EBB1623B-EBBE-4C73-82AD-A9AD31738D60}" dt="2021-11-16T20:39:56.270" v="159" actId="1076"/>
        <pc:sldMkLst>
          <pc:docMk/>
          <pc:sldMk cId="1790865018" sldId="715"/>
        </pc:sldMkLst>
        <pc:spChg chg="mod">
          <ac:chgData name="Cristian Chilipirea" userId="34ab170da5908fc4" providerId="LiveId" clId="{EBB1623B-EBBE-4C73-82AD-A9AD31738D60}" dt="2021-11-16T20:39:19.896" v="152" actId="20577"/>
          <ac:spMkLst>
            <pc:docMk/>
            <pc:sldMk cId="1790865018" sldId="715"/>
            <ac:spMk id="3" creationId="{808294DB-0076-423B-AB6F-324687B1948B}"/>
          </ac:spMkLst>
        </pc:spChg>
        <pc:spChg chg="del">
          <ac:chgData name="Cristian Chilipirea" userId="34ab170da5908fc4" providerId="LiveId" clId="{EBB1623B-EBBE-4C73-82AD-A9AD31738D60}" dt="2021-11-16T20:39:49.275" v="153" actId="931"/>
          <ac:spMkLst>
            <pc:docMk/>
            <pc:sldMk cId="1790865018" sldId="715"/>
            <ac:spMk id="4" creationId="{1AB2B9A2-F2C7-4010-944D-A7940CE43ABC}"/>
          </ac:spMkLst>
        </pc:spChg>
        <pc:picChg chg="add mod">
          <ac:chgData name="Cristian Chilipirea" userId="34ab170da5908fc4" providerId="LiveId" clId="{EBB1623B-EBBE-4C73-82AD-A9AD31738D60}" dt="2021-11-16T20:39:56.270" v="159" actId="1076"/>
          <ac:picMkLst>
            <pc:docMk/>
            <pc:sldMk cId="1790865018" sldId="715"/>
            <ac:picMk id="6" creationId="{3D821DFC-B7BE-4E2B-9C98-7F5ECF9FDFAA}"/>
          </ac:picMkLst>
        </pc:picChg>
      </pc:sldChg>
      <pc:sldChg chg="new del">
        <pc:chgData name="Cristian Chilipirea" userId="34ab170da5908fc4" providerId="LiveId" clId="{EBB1623B-EBBE-4C73-82AD-A9AD31738D60}" dt="2021-11-16T20:38:21.306" v="137" actId="2696"/>
        <pc:sldMkLst>
          <pc:docMk/>
          <pc:sldMk cId="1798218209" sldId="71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844755188" sldId="715"/>
        </pc:sldMkLst>
      </pc:sldChg>
      <pc:sldChg chg="new">
        <pc:chgData name="Cristian Chilipirea" userId="34ab170da5908fc4" providerId="LiveId" clId="{EBB1623B-EBBE-4C73-82AD-A9AD31738D60}" dt="2021-11-16T21:07:20.186" v="160" actId="680"/>
        <pc:sldMkLst>
          <pc:docMk/>
          <pc:sldMk cId="4198878625" sldId="71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280171338" sldId="71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337090397" sldId="71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590032484" sldId="71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902911303" sldId="72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333999651" sldId="72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43794692" sldId="722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542931779" sldId="723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899916932" sldId="724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387786759" sldId="72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100248669" sldId="72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76701079" sldId="72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772537534" sldId="72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548584611" sldId="72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513545183" sldId="73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032467778" sldId="73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02339479" sldId="732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757977847" sldId="733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711643228" sldId="734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69940657" sldId="73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650658455" sldId="73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49031998" sldId="73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21353973" sldId="73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064618751" sldId="73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769512497" sldId="74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80945599" sldId="741"/>
        </pc:sldMkLst>
      </pc:sld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23A93E5D-02BC-470F-8D0F-A23DB2CCB34B}"/>
    <pc:docChg chg="undo redo custSel addSld delSld modSld sldOrd">
      <pc:chgData name="Cristian Chilipirea" userId="34ab170da5908fc4" providerId="LiveId" clId="{23A93E5D-02BC-470F-8D0F-A23DB2CCB34B}" dt="2021-11-21T23:35:03.125" v="6241"/>
      <pc:docMkLst>
        <pc:docMk/>
      </pc:docMkLst>
      <pc:sldChg chg="modSp mod">
        <pc:chgData name="Cristian Chilipirea" userId="34ab170da5908fc4" providerId="LiveId" clId="{23A93E5D-02BC-470F-8D0F-A23DB2CCB34B}" dt="2021-11-21T16:02:16.261" v="394" actId="20577"/>
        <pc:sldMkLst>
          <pc:docMk/>
          <pc:sldMk cId="444721102" sldId="716"/>
        </pc:sldMkLst>
        <pc:spChg chg="mod">
          <ac:chgData name="Cristian Chilipirea" userId="34ab170da5908fc4" providerId="LiveId" clId="{23A93E5D-02BC-470F-8D0F-A23DB2CCB34B}" dt="2021-11-21T16:02:16.261" v="394" actId="20577"/>
          <ac:spMkLst>
            <pc:docMk/>
            <pc:sldMk cId="444721102" sldId="716"/>
            <ac:spMk id="3" creationId="{E8A7EF3B-F1A1-DB48-974D-78F497F44C42}"/>
          </ac:spMkLst>
        </pc:spChg>
      </pc:sldChg>
      <pc:sldChg chg="modSp mod">
        <pc:chgData name="Cristian Chilipirea" userId="34ab170da5908fc4" providerId="LiveId" clId="{23A93E5D-02BC-470F-8D0F-A23DB2CCB34B}" dt="2021-11-21T15:37:34.320" v="42" actId="20577"/>
        <pc:sldMkLst>
          <pc:docMk/>
          <pc:sldMk cId="1185664921" sldId="719"/>
        </pc:sldMkLst>
        <pc:spChg chg="mod">
          <ac:chgData name="Cristian Chilipirea" userId="34ab170da5908fc4" providerId="LiveId" clId="{23A93E5D-02BC-470F-8D0F-A23DB2CCB34B}" dt="2021-11-21T15:37:34.320" v="42" actId="20577"/>
          <ac:spMkLst>
            <pc:docMk/>
            <pc:sldMk cId="1185664921" sldId="719"/>
            <ac:spMk id="4" creationId="{FA91D514-4FD6-B84F-937D-DC3176E97DFC}"/>
          </ac:spMkLst>
        </pc:spChg>
      </pc:sldChg>
      <pc:sldChg chg="modSp mod">
        <pc:chgData name="Cristian Chilipirea" userId="34ab170da5908fc4" providerId="LiveId" clId="{23A93E5D-02BC-470F-8D0F-A23DB2CCB34B}" dt="2021-11-21T15:38:15.345" v="50" actId="20577"/>
        <pc:sldMkLst>
          <pc:docMk/>
          <pc:sldMk cId="3247537976" sldId="735"/>
        </pc:sldMkLst>
        <pc:spChg chg="mod">
          <ac:chgData name="Cristian Chilipirea" userId="34ab170da5908fc4" providerId="LiveId" clId="{23A93E5D-02BC-470F-8D0F-A23DB2CCB34B}" dt="2021-11-21T15:38:15.345" v="50" actId="20577"/>
          <ac:spMkLst>
            <pc:docMk/>
            <pc:sldMk cId="3247537976" sldId="735"/>
            <ac:spMk id="4" creationId="{747888B5-D0EA-F14D-9510-57F1C50997F0}"/>
          </ac:spMkLst>
        </pc:spChg>
      </pc:sldChg>
      <pc:sldChg chg="modSp mod">
        <pc:chgData name="Cristian Chilipirea" userId="34ab170da5908fc4" providerId="LiveId" clId="{23A93E5D-02BC-470F-8D0F-A23DB2CCB34B}" dt="2021-11-21T15:37:55.889" v="46" actId="20577"/>
        <pc:sldMkLst>
          <pc:docMk/>
          <pc:sldMk cId="2556276374" sldId="736"/>
        </pc:sldMkLst>
        <pc:spChg chg="mod">
          <ac:chgData name="Cristian Chilipirea" userId="34ab170da5908fc4" providerId="LiveId" clId="{23A93E5D-02BC-470F-8D0F-A23DB2CCB34B}" dt="2021-11-21T15:37:55.889" v="46" actId="20577"/>
          <ac:spMkLst>
            <pc:docMk/>
            <pc:sldMk cId="2556276374" sldId="736"/>
            <ac:spMk id="4" creationId="{747888B5-D0EA-F14D-9510-57F1C50997F0}"/>
          </ac:spMkLst>
        </pc:spChg>
      </pc:sldChg>
      <pc:sldChg chg="modSp mod">
        <pc:chgData name="Cristian Chilipirea" userId="34ab170da5908fc4" providerId="LiveId" clId="{23A93E5D-02BC-470F-8D0F-A23DB2CCB34B}" dt="2021-11-21T15:37:12.309" v="37" actId="27636"/>
        <pc:sldMkLst>
          <pc:docMk/>
          <pc:sldMk cId="1592263092" sldId="737"/>
        </pc:sldMkLst>
        <pc:spChg chg="mod">
          <ac:chgData name="Cristian Chilipirea" userId="34ab170da5908fc4" providerId="LiveId" clId="{23A93E5D-02BC-470F-8D0F-A23DB2CCB34B}" dt="2021-11-21T15:37:12.309" v="37" actId="27636"/>
          <ac:spMkLst>
            <pc:docMk/>
            <pc:sldMk cId="1592263092" sldId="737"/>
            <ac:spMk id="4" creationId="{747888B5-D0EA-F14D-9510-57F1C50997F0}"/>
          </ac:spMkLst>
        </pc:spChg>
      </pc:sldChg>
      <pc:sldChg chg="new">
        <pc:chgData name="Cristian Chilipirea" userId="34ab170da5908fc4" providerId="LiveId" clId="{23A93E5D-02BC-470F-8D0F-A23DB2CCB34B}" dt="2021-11-21T15:40:58.547" v="51" actId="680"/>
        <pc:sldMkLst>
          <pc:docMk/>
          <pc:sldMk cId="3386117071" sldId="739"/>
        </pc:sldMkLst>
      </pc:sldChg>
      <pc:sldChg chg="addSp delSp modSp new mod">
        <pc:chgData name="Cristian Chilipirea" userId="34ab170da5908fc4" providerId="LiveId" clId="{23A93E5D-02BC-470F-8D0F-A23DB2CCB34B}" dt="2021-11-21T15:55:24.649" v="251" actId="1076"/>
        <pc:sldMkLst>
          <pc:docMk/>
          <pc:sldMk cId="2271646394" sldId="740"/>
        </pc:sldMkLst>
        <pc:spChg chg="mod">
          <ac:chgData name="Cristian Chilipirea" userId="34ab170da5908fc4" providerId="LiveId" clId="{23A93E5D-02BC-470F-8D0F-A23DB2CCB34B}" dt="2021-11-21T15:54:29.270" v="239" actId="14100"/>
          <ac:spMkLst>
            <pc:docMk/>
            <pc:sldMk cId="2271646394" sldId="740"/>
            <ac:spMk id="3" creationId="{4AE6B8ED-D192-415F-8B42-6FE9535A7CF9}"/>
          </ac:spMkLst>
        </pc:spChg>
        <pc:spChg chg="del">
          <ac:chgData name="Cristian Chilipirea" userId="34ab170da5908fc4" providerId="LiveId" clId="{23A93E5D-02BC-470F-8D0F-A23DB2CCB34B}" dt="2021-11-21T15:41:01.256" v="53"/>
          <ac:spMkLst>
            <pc:docMk/>
            <pc:sldMk cId="2271646394" sldId="740"/>
            <ac:spMk id="4" creationId="{46AA4719-BF52-4632-9585-481BEE0044D8}"/>
          </ac:spMkLst>
        </pc:spChg>
        <pc:spChg chg="add del mod">
          <ac:chgData name="Cristian Chilipirea" userId="34ab170da5908fc4" providerId="LiveId" clId="{23A93E5D-02BC-470F-8D0F-A23DB2CCB34B}" dt="2021-11-21T15:55:17.079" v="249" actId="478"/>
          <ac:spMkLst>
            <pc:docMk/>
            <pc:sldMk cId="2271646394" sldId="740"/>
            <ac:spMk id="5" creationId="{7AAA7639-4B21-4072-B493-11E5359C3E4D}"/>
          </ac:spMkLst>
        </pc:spChg>
        <pc:spChg chg="add mod">
          <ac:chgData name="Cristian Chilipirea" userId="34ab170da5908fc4" providerId="LiveId" clId="{23A93E5D-02BC-470F-8D0F-A23DB2CCB34B}" dt="2021-11-21T15:55:24.649" v="251" actId="1076"/>
          <ac:spMkLst>
            <pc:docMk/>
            <pc:sldMk cId="2271646394" sldId="740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4:37.347" v="496" actId="20577"/>
        <pc:sldMkLst>
          <pc:docMk/>
          <pc:sldMk cId="956085075" sldId="741"/>
        </pc:sldMkLst>
        <pc:spChg chg="mod">
          <ac:chgData name="Cristian Chilipirea" userId="34ab170da5908fc4" providerId="LiveId" clId="{23A93E5D-02BC-470F-8D0F-A23DB2CCB34B}" dt="2021-11-21T16:01:35.460" v="375" actId="27636"/>
          <ac:spMkLst>
            <pc:docMk/>
            <pc:sldMk cId="956085075" sldId="741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4:37.347" v="496" actId="20577"/>
          <ac:spMkLst>
            <pc:docMk/>
            <pc:sldMk cId="956085075" sldId="741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4:48.811" v="500" actId="20577"/>
        <pc:sldMkLst>
          <pc:docMk/>
          <pc:sldMk cId="586066054" sldId="742"/>
        </pc:sldMkLst>
        <pc:spChg chg="mod">
          <ac:chgData name="Cristian Chilipirea" userId="34ab170da5908fc4" providerId="LiveId" clId="{23A93E5D-02BC-470F-8D0F-A23DB2CCB34B}" dt="2021-11-21T16:01:40.369" v="377" actId="27636"/>
          <ac:spMkLst>
            <pc:docMk/>
            <pc:sldMk cId="586066054" sldId="742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4:48.811" v="500" actId="20577"/>
          <ac:spMkLst>
            <pc:docMk/>
            <pc:sldMk cId="586066054" sldId="742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7:51.966" v="702" actId="14100"/>
        <pc:sldMkLst>
          <pc:docMk/>
          <pc:sldMk cId="2794929430" sldId="743"/>
        </pc:sldMkLst>
        <pc:spChg chg="mod">
          <ac:chgData name="Cristian Chilipirea" userId="34ab170da5908fc4" providerId="LiveId" clId="{23A93E5D-02BC-470F-8D0F-A23DB2CCB34B}" dt="2021-11-21T16:01:43.472" v="379" actId="27636"/>
          <ac:spMkLst>
            <pc:docMk/>
            <pc:sldMk cId="2794929430" sldId="743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7:51.966" v="702" actId="14100"/>
          <ac:spMkLst>
            <pc:docMk/>
            <pc:sldMk cId="2794929430" sldId="743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7:39:55.944" v="1865" actId="20577"/>
        <pc:sldMkLst>
          <pc:docMk/>
          <pc:sldMk cId="3789310333" sldId="744"/>
        </pc:sldMkLst>
        <pc:spChg chg="mod">
          <ac:chgData name="Cristian Chilipirea" userId="34ab170da5908fc4" providerId="LiveId" clId="{23A93E5D-02BC-470F-8D0F-A23DB2CCB34B}" dt="2021-11-21T16:01:46.181" v="381" actId="27636"/>
          <ac:spMkLst>
            <pc:docMk/>
            <pc:sldMk cId="3789310333" sldId="744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7:39:55.944" v="1865" actId="20577"/>
          <ac:spMkLst>
            <pc:docMk/>
            <pc:sldMk cId="3789310333" sldId="744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8:37.455" v="735" actId="20577"/>
        <pc:sldMkLst>
          <pc:docMk/>
          <pc:sldMk cId="3132310818" sldId="745"/>
        </pc:sldMkLst>
        <pc:spChg chg="mod">
          <ac:chgData name="Cristian Chilipirea" userId="34ab170da5908fc4" providerId="LiveId" clId="{23A93E5D-02BC-470F-8D0F-A23DB2CCB34B}" dt="2021-11-21T16:01:49.181" v="383" actId="27636"/>
          <ac:spMkLst>
            <pc:docMk/>
            <pc:sldMk cId="3132310818" sldId="745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8:37.455" v="735" actId="20577"/>
          <ac:spMkLst>
            <pc:docMk/>
            <pc:sldMk cId="3132310818" sldId="745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10:07.421" v="826" actId="255"/>
        <pc:sldMkLst>
          <pc:docMk/>
          <pc:sldMk cId="1617193624" sldId="746"/>
        </pc:sldMkLst>
        <pc:spChg chg="mod">
          <ac:chgData name="Cristian Chilipirea" userId="34ab170da5908fc4" providerId="LiveId" clId="{23A93E5D-02BC-470F-8D0F-A23DB2CCB34B}" dt="2021-11-21T16:01:52.292" v="385" actId="27636"/>
          <ac:spMkLst>
            <pc:docMk/>
            <pc:sldMk cId="1617193624" sldId="746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10:07.421" v="826" actId="255"/>
          <ac:spMkLst>
            <pc:docMk/>
            <pc:sldMk cId="1617193624" sldId="746"/>
            <ac:spMk id="6" creationId="{7522526F-B649-4404-9FC8-C3A67F177226}"/>
          </ac:spMkLst>
        </pc:spChg>
      </pc:sldChg>
      <pc:sldChg chg="modSp add mod ord">
        <pc:chgData name="Cristian Chilipirea" userId="34ab170da5908fc4" providerId="LiveId" clId="{23A93E5D-02BC-470F-8D0F-A23DB2CCB34B}" dt="2021-11-21T16:07:01.496" v="636" actId="27636"/>
        <pc:sldMkLst>
          <pc:docMk/>
          <pc:sldMk cId="970115282" sldId="747"/>
        </pc:sldMkLst>
        <pc:spChg chg="mod">
          <ac:chgData name="Cristian Chilipirea" userId="34ab170da5908fc4" providerId="LiveId" clId="{23A93E5D-02BC-470F-8D0F-A23DB2CCB34B}" dt="2021-11-21T16:07:01.496" v="636" actId="27636"/>
          <ac:spMkLst>
            <pc:docMk/>
            <pc:sldMk cId="970115282" sldId="747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5:35.295" v="536" actId="403"/>
          <ac:spMkLst>
            <pc:docMk/>
            <pc:sldMk cId="970115282" sldId="747"/>
            <ac:spMk id="6" creationId="{7522526F-B649-4404-9FC8-C3A67F177226}"/>
          </ac:spMkLst>
        </pc:spChg>
      </pc:sldChg>
      <pc:sldChg chg="new">
        <pc:chgData name="Cristian Chilipirea" userId="34ab170da5908fc4" providerId="LiveId" clId="{23A93E5D-02BC-470F-8D0F-A23DB2CCB34B}" dt="2021-11-21T16:10:10.702" v="827" actId="680"/>
        <pc:sldMkLst>
          <pc:docMk/>
          <pc:sldMk cId="1878868364" sldId="748"/>
        </pc:sldMkLst>
      </pc:sldChg>
      <pc:sldChg chg="addSp delSp modSp new mod">
        <pc:chgData name="Cristian Chilipirea" userId="34ab170da5908fc4" providerId="LiveId" clId="{23A93E5D-02BC-470F-8D0F-A23DB2CCB34B}" dt="2021-11-21T16:23:22.773" v="978" actId="20577"/>
        <pc:sldMkLst>
          <pc:docMk/>
          <pc:sldMk cId="2253715982" sldId="749"/>
        </pc:sldMkLst>
        <pc:spChg chg="mod">
          <ac:chgData name="Cristian Chilipirea" userId="34ab170da5908fc4" providerId="LiveId" clId="{23A93E5D-02BC-470F-8D0F-A23DB2CCB34B}" dt="2021-11-21T16:21:32.748" v="947" actId="20577"/>
          <ac:spMkLst>
            <pc:docMk/>
            <pc:sldMk cId="2253715982" sldId="749"/>
            <ac:spMk id="3" creationId="{D5DA9080-5DE8-404A-9CBA-5CDA320BCDE4}"/>
          </ac:spMkLst>
        </pc:spChg>
        <pc:spChg chg="add del mod">
          <ac:chgData name="Cristian Chilipirea" userId="34ab170da5908fc4" providerId="LiveId" clId="{23A93E5D-02BC-470F-8D0F-A23DB2CCB34B}" dt="2021-11-21T16:23:22.773" v="978" actId="20577"/>
          <ac:spMkLst>
            <pc:docMk/>
            <pc:sldMk cId="2253715982" sldId="749"/>
            <ac:spMk id="4" creationId="{6D58C2D9-CB45-4932-BD85-4CA8F3B7E56E}"/>
          </ac:spMkLst>
        </pc:spChg>
        <pc:spChg chg="add del mod">
          <ac:chgData name="Cristian Chilipirea" userId="34ab170da5908fc4" providerId="LiveId" clId="{23A93E5D-02BC-470F-8D0F-A23DB2CCB34B}" dt="2021-11-21T16:11:27.181" v="831"/>
          <ac:spMkLst>
            <pc:docMk/>
            <pc:sldMk cId="2253715982" sldId="749"/>
            <ac:spMk id="5" creationId="{D7E00265-76F3-4DAC-BB85-F2FDDDC7EF6D}"/>
          </ac:spMkLst>
        </pc:spChg>
        <pc:spChg chg="add del">
          <ac:chgData name="Cristian Chilipirea" userId="34ab170da5908fc4" providerId="LiveId" clId="{23A93E5D-02BC-470F-8D0F-A23DB2CCB34B}" dt="2021-11-21T16:11:31.545" v="834"/>
          <ac:spMkLst>
            <pc:docMk/>
            <pc:sldMk cId="2253715982" sldId="749"/>
            <ac:spMk id="6" creationId="{7C882EEE-32D6-46A7-A7D6-BFF6F68D7D70}"/>
          </ac:spMkLst>
        </pc:spChg>
        <pc:spChg chg="add del">
          <ac:chgData name="Cristian Chilipirea" userId="34ab170da5908fc4" providerId="LiveId" clId="{23A93E5D-02BC-470F-8D0F-A23DB2CCB34B}" dt="2021-11-21T16:11:33.766" v="836"/>
          <ac:spMkLst>
            <pc:docMk/>
            <pc:sldMk cId="2253715982" sldId="749"/>
            <ac:spMk id="7" creationId="{A3CFCE04-561B-4111-989E-CF53BF6FB0E8}"/>
          </ac:spMkLst>
        </pc:spChg>
        <pc:spChg chg="add del">
          <ac:chgData name="Cristian Chilipirea" userId="34ab170da5908fc4" providerId="LiveId" clId="{23A93E5D-02BC-470F-8D0F-A23DB2CCB34B}" dt="2021-11-21T16:11:37.981" v="838"/>
          <ac:spMkLst>
            <pc:docMk/>
            <pc:sldMk cId="2253715982" sldId="749"/>
            <ac:spMk id="8" creationId="{1FB8B868-EBEB-455C-91BD-F1B9B1AED227}"/>
          </ac:spMkLst>
        </pc:spChg>
      </pc:sldChg>
      <pc:sldChg chg="modSp add mod">
        <pc:chgData name="Cristian Chilipirea" userId="34ab170da5908fc4" providerId="LiveId" clId="{23A93E5D-02BC-470F-8D0F-A23DB2CCB34B}" dt="2021-11-21T16:28:08.752" v="1191" actId="20577"/>
        <pc:sldMkLst>
          <pc:docMk/>
          <pc:sldMk cId="3840947112" sldId="750"/>
        </pc:sldMkLst>
        <pc:spChg chg="mod">
          <ac:chgData name="Cristian Chilipirea" userId="34ab170da5908fc4" providerId="LiveId" clId="{23A93E5D-02BC-470F-8D0F-A23DB2CCB34B}" dt="2021-11-21T16:28:08.752" v="1191" actId="20577"/>
          <ac:spMkLst>
            <pc:docMk/>
            <pc:sldMk cId="3840947112" sldId="750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3:43.096" v="994" actId="20577"/>
          <ac:spMkLst>
            <pc:docMk/>
            <pc:sldMk cId="3840947112" sldId="750"/>
            <ac:spMk id="4" creationId="{6D58C2D9-CB45-4932-BD85-4CA8F3B7E56E}"/>
          </ac:spMkLst>
        </pc:spChg>
      </pc:sldChg>
      <pc:sldChg chg="modSp add mod">
        <pc:chgData name="Cristian Chilipirea" userId="34ab170da5908fc4" providerId="LiveId" clId="{23A93E5D-02BC-470F-8D0F-A23DB2CCB34B}" dt="2021-11-21T16:28:04.880" v="1190" actId="20577"/>
        <pc:sldMkLst>
          <pc:docMk/>
          <pc:sldMk cId="2435080596" sldId="751"/>
        </pc:sldMkLst>
        <pc:spChg chg="mod">
          <ac:chgData name="Cristian Chilipirea" userId="34ab170da5908fc4" providerId="LiveId" clId="{23A93E5D-02BC-470F-8D0F-A23DB2CCB34B}" dt="2021-11-21T16:28:04.880" v="1190" actId="20577"/>
          <ac:spMkLst>
            <pc:docMk/>
            <pc:sldMk cId="2435080596" sldId="751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4:18.104" v="1039" actId="20577"/>
          <ac:spMkLst>
            <pc:docMk/>
            <pc:sldMk cId="2435080596" sldId="751"/>
            <ac:spMk id="4" creationId="{6D58C2D9-CB45-4932-BD85-4CA8F3B7E56E}"/>
          </ac:spMkLst>
        </pc:spChg>
      </pc:sldChg>
      <pc:sldChg chg="modSp add mod">
        <pc:chgData name="Cristian Chilipirea" userId="34ab170da5908fc4" providerId="LiveId" clId="{23A93E5D-02BC-470F-8D0F-A23DB2CCB34B}" dt="2021-11-21T16:48:44.440" v="1434" actId="1076"/>
        <pc:sldMkLst>
          <pc:docMk/>
          <pc:sldMk cId="1678441717" sldId="752"/>
        </pc:sldMkLst>
        <pc:spChg chg="mod">
          <ac:chgData name="Cristian Chilipirea" userId="34ab170da5908fc4" providerId="LiveId" clId="{23A93E5D-02BC-470F-8D0F-A23DB2CCB34B}" dt="2021-11-21T16:27:52.261" v="1187" actId="20577"/>
          <ac:spMkLst>
            <pc:docMk/>
            <pc:sldMk cId="1678441717" sldId="752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48:44.440" v="1434" actId="1076"/>
          <ac:spMkLst>
            <pc:docMk/>
            <pc:sldMk cId="1678441717" sldId="752"/>
            <ac:spMk id="4" creationId="{6D58C2D9-CB45-4932-BD85-4CA8F3B7E56E}"/>
          </ac:spMkLst>
        </pc:spChg>
      </pc:sldChg>
      <pc:sldChg chg="modSp add mod">
        <pc:chgData name="Cristian Chilipirea" userId="34ab170da5908fc4" providerId="LiveId" clId="{23A93E5D-02BC-470F-8D0F-A23DB2CCB34B}" dt="2021-11-21T16:27:56.228" v="1188" actId="20577"/>
        <pc:sldMkLst>
          <pc:docMk/>
          <pc:sldMk cId="2974407274" sldId="753"/>
        </pc:sldMkLst>
        <pc:spChg chg="mod">
          <ac:chgData name="Cristian Chilipirea" userId="34ab170da5908fc4" providerId="LiveId" clId="{23A93E5D-02BC-470F-8D0F-A23DB2CCB34B}" dt="2021-11-21T16:27:56.228" v="1188" actId="20577"/>
          <ac:spMkLst>
            <pc:docMk/>
            <pc:sldMk cId="2974407274" sldId="753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7:36.705" v="1183" actId="20577"/>
          <ac:spMkLst>
            <pc:docMk/>
            <pc:sldMk cId="2974407274" sldId="753"/>
            <ac:spMk id="4" creationId="{6D58C2D9-CB45-4932-BD85-4CA8F3B7E56E}"/>
          </ac:spMkLst>
        </pc:spChg>
      </pc:sldChg>
      <pc:sldChg chg="modSp add mod ord">
        <pc:chgData name="Cristian Chilipirea" userId="34ab170da5908fc4" providerId="LiveId" clId="{23A93E5D-02BC-470F-8D0F-A23DB2CCB34B}" dt="2021-11-21T16:27:59.812" v="1189" actId="20577"/>
        <pc:sldMkLst>
          <pc:docMk/>
          <pc:sldMk cId="1865712095" sldId="754"/>
        </pc:sldMkLst>
        <pc:spChg chg="mod">
          <ac:chgData name="Cristian Chilipirea" userId="34ab170da5908fc4" providerId="LiveId" clId="{23A93E5D-02BC-470F-8D0F-A23DB2CCB34B}" dt="2021-11-21T16:27:59.812" v="1189" actId="20577"/>
          <ac:spMkLst>
            <pc:docMk/>
            <pc:sldMk cId="1865712095" sldId="754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6:00.860" v="1146" actId="27636"/>
          <ac:spMkLst>
            <pc:docMk/>
            <pc:sldMk cId="1865712095" sldId="754"/>
            <ac:spMk id="4" creationId="{6D58C2D9-CB45-4932-BD85-4CA8F3B7E56E}"/>
          </ac:spMkLst>
        </pc:spChg>
      </pc:sldChg>
      <pc:sldChg chg="new">
        <pc:chgData name="Cristian Chilipirea" userId="34ab170da5908fc4" providerId="LiveId" clId="{23A93E5D-02BC-470F-8D0F-A23DB2CCB34B}" dt="2021-11-21T16:28:13.268" v="1192" actId="680"/>
        <pc:sldMkLst>
          <pc:docMk/>
          <pc:sldMk cId="4166786567" sldId="755"/>
        </pc:sldMkLst>
      </pc:sldChg>
      <pc:sldChg chg="modSp new mod">
        <pc:chgData name="Cristian Chilipirea" userId="34ab170da5908fc4" providerId="LiveId" clId="{23A93E5D-02BC-470F-8D0F-A23DB2CCB34B}" dt="2021-11-21T16:47:26.553" v="1307" actId="21"/>
        <pc:sldMkLst>
          <pc:docMk/>
          <pc:sldMk cId="4294905479" sldId="756"/>
        </pc:sldMkLst>
        <pc:spChg chg="mod">
          <ac:chgData name="Cristian Chilipirea" userId="34ab170da5908fc4" providerId="LiveId" clId="{23A93E5D-02BC-470F-8D0F-A23DB2CCB34B}" dt="2021-11-21T16:42:27.574" v="1247" actId="20577"/>
          <ac:spMkLst>
            <pc:docMk/>
            <pc:sldMk cId="4294905479" sldId="756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7:26.553" v="1307" actId="21"/>
          <ac:spMkLst>
            <pc:docMk/>
            <pc:sldMk cId="4294905479" sldId="756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7:32.198" v="1311"/>
        <pc:sldMkLst>
          <pc:docMk/>
          <pc:sldMk cId="1345334606" sldId="757"/>
        </pc:sldMkLst>
        <pc:spChg chg="mod">
          <ac:chgData name="Cristian Chilipirea" userId="34ab170da5908fc4" providerId="LiveId" clId="{23A93E5D-02BC-470F-8D0F-A23DB2CCB34B}" dt="2021-11-21T16:43:51.452" v="1259" actId="6549"/>
          <ac:spMkLst>
            <pc:docMk/>
            <pc:sldMk cId="1345334606" sldId="757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7:32.198" v="1311"/>
          <ac:spMkLst>
            <pc:docMk/>
            <pc:sldMk cId="1345334606" sldId="757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7:58.511" v="1355" actId="20577"/>
        <pc:sldMkLst>
          <pc:docMk/>
          <pc:sldMk cId="3746782714" sldId="758"/>
        </pc:sldMkLst>
        <pc:spChg chg="mod">
          <ac:chgData name="Cristian Chilipirea" userId="34ab170da5908fc4" providerId="LiveId" clId="{23A93E5D-02BC-470F-8D0F-A23DB2CCB34B}" dt="2021-11-21T16:43:56.189" v="1260" actId="6549"/>
          <ac:spMkLst>
            <pc:docMk/>
            <pc:sldMk cId="3746782714" sldId="758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7:58.511" v="1355" actId="20577"/>
          <ac:spMkLst>
            <pc:docMk/>
            <pc:sldMk cId="3746782714" sldId="758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8:15.506" v="1395" actId="20577"/>
        <pc:sldMkLst>
          <pc:docMk/>
          <pc:sldMk cId="1656966107" sldId="759"/>
        </pc:sldMkLst>
        <pc:spChg chg="mod">
          <ac:chgData name="Cristian Chilipirea" userId="34ab170da5908fc4" providerId="LiveId" clId="{23A93E5D-02BC-470F-8D0F-A23DB2CCB34B}" dt="2021-11-21T16:44:00.759" v="1261" actId="6549"/>
          <ac:spMkLst>
            <pc:docMk/>
            <pc:sldMk cId="1656966107" sldId="759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8:15.506" v="1395" actId="20577"/>
          <ac:spMkLst>
            <pc:docMk/>
            <pc:sldMk cId="1656966107" sldId="759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8:28.834" v="1429" actId="20577"/>
        <pc:sldMkLst>
          <pc:docMk/>
          <pc:sldMk cId="2475213713" sldId="760"/>
        </pc:sldMkLst>
        <pc:spChg chg="mod">
          <ac:chgData name="Cristian Chilipirea" userId="34ab170da5908fc4" providerId="LiveId" clId="{23A93E5D-02BC-470F-8D0F-A23DB2CCB34B}" dt="2021-11-21T16:44:06.087" v="1262" actId="6549"/>
          <ac:spMkLst>
            <pc:docMk/>
            <pc:sldMk cId="2475213713" sldId="760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8:28.834" v="1429" actId="20577"/>
          <ac:spMkLst>
            <pc:docMk/>
            <pc:sldMk cId="2475213713" sldId="760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8:50.747" v="1435"/>
        <pc:sldMkLst>
          <pc:docMk/>
          <pc:sldMk cId="3919740400" sldId="761"/>
        </pc:sldMkLst>
        <pc:spChg chg="mod">
          <ac:chgData name="Cristian Chilipirea" userId="34ab170da5908fc4" providerId="LiveId" clId="{23A93E5D-02BC-470F-8D0F-A23DB2CCB34B}" dt="2021-11-21T16:44:11.854" v="1263" actId="6549"/>
          <ac:spMkLst>
            <pc:docMk/>
            <pc:sldMk cId="3919740400" sldId="761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8:50.747" v="1435"/>
          <ac:spMkLst>
            <pc:docMk/>
            <pc:sldMk cId="3919740400" sldId="761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9:03.991" v="1460" actId="20577"/>
        <pc:sldMkLst>
          <pc:docMk/>
          <pc:sldMk cId="895070036" sldId="762"/>
        </pc:sldMkLst>
        <pc:spChg chg="mod">
          <ac:chgData name="Cristian Chilipirea" userId="34ab170da5908fc4" providerId="LiveId" clId="{23A93E5D-02BC-470F-8D0F-A23DB2CCB34B}" dt="2021-11-21T16:44:17.266" v="1264" actId="6549"/>
          <ac:spMkLst>
            <pc:docMk/>
            <pc:sldMk cId="895070036" sldId="762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9:03.991" v="1460" actId="20577"/>
          <ac:spMkLst>
            <pc:docMk/>
            <pc:sldMk cId="895070036" sldId="762"/>
            <ac:spMk id="4" creationId="{3869AB21-40C5-4D48-8A3C-29B3935710C7}"/>
          </ac:spMkLst>
        </pc:spChg>
      </pc:sldChg>
      <pc:sldChg chg="new">
        <pc:chgData name="Cristian Chilipirea" userId="34ab170da5908fc4" providerId="LiveId" clId="{23A93E5D-02BC-470F-8D0F-A23DB2CCB34B}" dt="2021-11-21T16:49:08.440" v="1461" actId="680"/>
        <pc:sldMkLst>
          <pc:docMk/>
          <pc:sldMk cId="1446494371" sldId="763"/>
        </pc:sldMkLst>
      </pc:sldChg>
      <pc:sldChg chg="addSp delSp modSp new mod ord">
        <pc:chgData name="Cristian Chilipirea" userId="34ab170da5908fc4" providerId="LiveId" clId="{23A93E5D-02BC-470F-8D0F-A23DB2CCB34B}" dt="2021-11-21T17:35:55.259" v="1645" actId="20577"/>
        <pc:sldMkLst>
          <pc:docMk/>
          <pc:sldMk cId="3046794398" sldId="764"/>
        </pc:sldMkLst>
        <pc:spChg chg="mod">
          <ac:chgData name="Cristian Chilipirea" userId="34ab170da5908fc4" providerId="LiveId" clId="{23A93E5D-02BC-470F-8D0F-A23DB2CCB34B}" dt="2021-11-21T17:06:28.080" v="1491" actId="20577"/>
          <ac:spMkLst>
            <pc:docMk/>
            <pc:sldMk cId="3046794398" sldId="764"/>
            <ac:spMk id="3" creationId="{3B831247-29A1-4BCF-9077-4322A1B8565F}"/>
          </ac:spMkLst>
        </pc:spChg>
        <pc:spChg chg="add del mod">
          <ac:chgData name="Cristian Chilipirea" userId="34ab170da5908fc4" providerId="LiveId" clId="{23A93E5D-02BC-470F-8D0F-A23DB2CCB34B}" dt="2021-11-21T17:35:55.259" v="1645" actId="20577"/>
          <ac:spMkLst>
            <pc:docMk/>
            <pc:sldMk cId="3046794398" sldId="764"/>
            <ac:spMk id="4" creationId="{6D82EEBB-79A1-417D-8624-8B3B67769977}"/>
          </ac:spMkLst>
        </pc:spChg>
        <pc:spChg chg="add del mod">
          <ac:chgData name="Cristian Chilipirea" userId="34ab170da5908fc4" providerId="LiveId" clId="{23A93E5D-02BC-470F-8D0F-A23DB2CCB34B}" dt="2021-11-21T17:06:41.044" v="1494"/>
          <ac:spMkLst>
            <pc:docMk/>
            <pc:sldMk cId="3046794398" sldId="764"/>
            <ac:spMk id="5" creationId="{A80396DF-8BBF-401E-95D5-8D63AD4BA388}"/>
          </ac:spMkLst>
        </pc:spChg>
      </pc:sldChg>
      <pc:sldChg chg="add">
        <pc:chgData name="Cristian Chilipirea" userId="34ab170da5908fc4" providerId="LiveId" clId="{23A93E5D-02BC-470F-8D0F-A23DB2CCB34B}" dt="2021-11-21T17:26:48.050" v="1552" actId="2890"/>
        <pc:sldMkLst>
          <pc:docMk/>
          <pc:sldMk cId="3500009263" sldId="765"/>
        </pc:sldMkLst>
      </pc:sldChg>
      <pc:sldChg chg="modSp add mod">
        <pc:chgData name="Cristian Chilipirea" userId="34ab170da5908fc4" providerId="LiveId" clId="{23A93E5D-02BC-470F-8D0F-A23DB2CCB34B}" dt="2021-11-21T17:36:07.247" v="1695" actId="20577"/>
        <pc:sldMkLst>
          <pc:docMk/>
          <pc:sldMk cId="1412786661" sldId="766"/>
        </pc:sldMkLst>
        <pc:spChg chg="mod">
          <ac:chgData name="Cristian Chilipirea" userId="34ab170da5908fc4" providerId="LiveId" clId="{23A93E5D-02BC-470F-8D0F-A23DB2CCB34B}" dt="2021-11-21T17:36:07.247" v="1695" actId="20577"/>
          <ac:spMkLst>
            <pc:docMk/>
            <pc:sldMk cId="1412786661" sldId="766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55:16.481" v="2488" actId="27636"/>
        <pc:sldMkLst>
          <pc:docMk/>
          <pc:sldMk cId="3591820353" sldId="767"/>
        </pc:sldMkLst>
        <pc:spChg chg="mod">
          <ac:chgData name="Cristian Chilipirea" userId="34ab170da5908fc4" providerId="LiveId" clId="{23A93E5D-02BC-470F-8D0F-A23DB2CCB34B}" dt="2021-11-21T17:55:16.481" v="2488" actId="27636"/>
          <ac:spMkLst>
            <pc:docMk/>
            <pc:sldMk cId="3591820353" sldId="767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38:32.778" v="1821" actId="20577"/>
        <pc:sldMkLst>
          <pc:docMk/>
          <pc:sldMk cId="638927329" sldId="768"/>
        </pc:sldMkLst>
        <pc:spChg chg="mod">
          <ac:chgData name="Cristian Chilipirea" userId="34ab170da5908fc4" providerId="LiveId" clId="{23A93E5D-02BC-470F-8D0F-A23DB2CCB34B}" dt="2021-11-21T17:38:32.778" v="1821" actId="20577"/>
          <ac:spMkLst>
            <pc:docMk/>
            <pc:sldMk cId="638927329" sldId="768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39:20.563" v="1828" actId="404"/>
        <pc:sldMkLst>
          <pc:docMk/>
          <pc:sldMk cId="238006391" sldId="769"/>
        </pc:sldMkLst>
        <pc:spChg chg="mod">
          <ac:chgData name="Cristian Chilipirea" userId="34ab170da5908fc4" providerId="LiveId" clId="{23A93E5D-02BC-470F-8D0F-A23DB2CCB34B}" dt="2021-11-21T17:39:20.563" v="1828" actId="404"/>
          <ac:spMkLst>
            <pc:docMk/>
            <pc:sldMk cId="238006391" sldId="769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40:05.687" v="1868"/>
        <pc:sldMkLst>
          <pc:docMk/>
          <pc:sldMk cId="741789073" sldId="770"/>
        </pc:sldMkLst>
        <pc:spChg chg="mod">
          <ac:chgData name="Cristian Chilipirea" userId="34ab170da5908fc4" providerId="LiveId" clId="{23A93E5D-02BC-470F-8D0F-A23DB2CCB34B}" dt="2021-11-21T17:40:05.687" v="1868"/>
          <ac:spMkLst>
            <pc:docMk/>
            <pc:sldMk cId="741789073" sldId="770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40:22.964" v="1872" actId="6549"/>
        <pc:sldMkLst>
          <pc:docMk/>
          <pc:sldMk cId="3397355729" sldId="771"/>
        </pc:sldMkLst>
        <pc:spChg chg="mod">
          <ac:chgData name="Cristian Chilipirea" userId="34ab170da5908fc4" providerId="LiveId" clId="{23A93E5D-02BC-470F-8D0F-A23DB2CCB34B}" dt="2021-11-21T17:40:22.964" v="1872" actId="6549"/>
          <ac:spMkLst>
            <pc:docMk/>
            <pc:sldMk cId="3397355729" sldId="771"/>
            <ac:spMk id="4" creationId="{6D82EEBB-79A1-417D-8624-8B3B67769977}"/>
          </ac:spMkLst>
        </pc:spChg>
      </pc:sldChg>
      <pc:sldChg chg="new">
        <pc:chgData name="Cristian Chilipirea" userId="34ab170da5908fc4" providerId="LiveId" clId="{23A93E5D-02BC-470F-8D0F-A23DB2CCB34B}" dt="2021-11-21T17:41:20.395" v="1873" actId="680"/>
        <pc:sldMkLst>
          <pc:docMk/>
          <pc:sldMk cId="3317027286" sldId="772"/>
        </pc:sldMkLst>
      </pc:sldChg>
      <pc:sldChg chg="modSp new mod">
        <pc:chgData name="Cristian Chilipirea" userId="34ab170da5908fc4" providerId="LiveId" clId="{23A93E5D-02BC-470F-8D0F-A23DB2CCB34B}" dt="2021-11-21T17:49:52.160" v="2032" actId="20577"/>
        <pc:sldMkLst>
          <pc:docMk/>
          <pc:sldMk cId="1738597501" sldId="773"/>
        </pc:sldMkLst>
        <pc:spChg chg="mod">
          <ac:chgData name="Cristian Chilipirea" userId="34ab170da5908fc4" providerId="LiveId" clId="{23A93E5D-02BC-470F-8D0F-A23DB2CCB34B}" dt="2021-11-21T17:49:52.160" v="2032" actId="20577"/>
          <ac:spMkLst>
            <pc:docMk/>
            <pc:sldMk cId="1738597501" sldId="773"/>
            <ac:spMk id="3" creationId="{32FB5A5C-0DC9-4CA1-B7DB-0628C3932011}"/>
          </ac:spMkLst>
        </pc:spChg>
        <pc:spChg chg="mod">
          <ac:chgData name="Cristian Chilipirea" userId="34ab170da5908fc4" providerId="LiveId" clId="{23A93E5D-02BC-470F-8D0F-A23DB2CCB34B}" dt="2021-11-21T17:46:26.916" v="1924" actId="207"/>
          <ac:spMkLst>
            <pc:docMk/>
            <pc:sldMk cId="1738597501" sldId="773"/>
            <ac:spMk id="4" creationId="{81BA7E32-2E86-4084-829A-D5C9577A3094}"/>
          </ac:spMkLst>
        </pc:spChg>
      </pc:sldChg>
      <pc:sldChg chg="add del ord">
        <pc:chgData name="Cristian Chilipirea" userId="34ab170da5908fc4" providerId="LiveId" clId="{23A93E5D-02BC-470F-8D0F-A23DB2CCB34B}" dt="2021-11-21T17:46:33.027" v="1925" actId="47"/>
        <pc:sldMkLst>
          <pc:docMk/>
          <pc:sldMk cId="299867610" sldId="774"/>
        </pc:sldMkLst>
      </pc:sldChg>
      <pc:sldChg chg="modSp add mod">
        <pc:chgData name="Cristian Chilipirea" userId="34ab170da5908fc4" providerId="LiveId" clId="{23A93E5D-02BC-470F-8D0F-A23DB2CCB34B}" dt="2021-11-21T17:49:58.296" v="2033" actId="20577"/>
        <pc:sldMkLst>
          <pc:docMk/>
          <pc:sldMk cId="1142172058" sldId="774"/>
        </pc:sldMkLst>
        <pc:spChg chg="mod">
          <ac:chgData name="Cristian Chilipirea" userId="34ab170da5908fc4" providerId="LiveId" clId="{23A93E5D-02BC-470F-8D0F-A23DB2CCB34B}" dt="2021-11-21T17:49:58.296" v="2033" actId="20577"/>
          <ac:spMkLst>
            <pc:docMk/>
            <pc:sldMk cId="1142172058" sldId="774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0:19.004" v="2139" actId="20577"/>
        <pc:sldMkLst>
          <pc:docMk/>
          <pc:sldMk cId="1519045613" sldId="775"/>
        </pc:sldMkLst>
        <pc:spChg chg="mod">
          <ac:chgData name="Cristian Chilipirea" userId="34ab170da5908fc4" providerId="LiveId" clId="{23A93E5D-02BC-470F-8D0F-A23DB2CCB34B}" dt="2021-11-21T17:50:19.004" v="2139" actId="20577"/>
          <ac:spMkLst>
            <pc:docMk/>
            <pc:sldMk cId="1519045613" sldId="775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00.477" v="2194" actId="207"/>
        <pc:sldMkLst>
          <pc:docMk/>
          <pc:sldMk cId="2325536828" sldId="776"/>
        </pc:sldMkLst>
        <pc:spChg chg="mod">
          <ac:chgData name="Cristian Chilipirea" userId="34ab170da5908fc4" providerId="LiveId" clId="{23A93E5D-02BC-470F-8D0F-A23DB2CCB34B}" dt="2021-11-21T17:51:00.477" v="2194" actId="207"/>
          <ac:spMkLst>
            <pc:docMk/>
            <pc:sldMk cId="2325536828" sldId="776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32.328" v="2323" actId="20577"/>
        <pc:sldMkLst>
          <pc:docMk/>
          <pc:sldMk cId="2113917463" sldId="777"/>
        </pc:sldMkLst>
        <pc:spChg chg="mod">
          <ac:chgData name="Cristian Chilipirea" userId="34ab170da5908fc4" providerId="LiveId" clId="{23A93E5D-02BC-470F-8D0F-A23DB2CCB34B}" dt="2021-11-21T17:51:32.328" v="2323" actId="20577"/>
          <ac:spMkLst>
            <pc:docMk/>
            <pc:sldMk cId="2113917463" sldId="777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40.648" v="2344" actId="20577"/>
        <pc:sldMkLst>
          <pc:docMk/>
          <pc:sldMk cId="1693467721" sldId="778"/>
        </pc:sldMkLst>
        <pc:spChg chg="mod">
          <ac:chgData name="Cristian Chilipirea" userId="34ab170da5908fc4" providerId="LiveId" clId="{23A93E5D-02BC-470F-8D0F-A23DB2CCB34B}" dt="2021-11-21T17:51:40.648" v="2344" actId="20577"/>
          <ac:spMkLst>
            <pc:docMk/>
            <pc:sldMk cId="1693467721" sldId="778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51.008" v="2376" actId="20577"/>
        <pc:sldMkLst>
          <pc:docMk/>
          <pc:sldMk cId="4159520566" sldId="779"/>
        </pc:sldMkLst>
        <pc:spChg chg="mod">
          <ac:chgData name="Cristian Chilipirea" userId="34ab170da5908fc4" providerId="LiveId" clId="{23A93E5D-02BC-470F-8D0F-A23DB2CCB34B}" dt="2021-11-21T17:51:51.008" v="2376" actId="20577"/>
          <ac:spMkLst>
            <pc:docMk/>
            <pc:sldMk cId="4159520566" sldId="779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2:04.061" v="2380"/>
        <pc:sldMkLst>
          <pc:docMk/>
          <pc:sldMk cId="1553142655" sldId="780"/>
        </pc:sldMkLst>
        <pc:spChg chg="mod">
          <ac:chgData name="Cristian Chilipirea" userId="34ab170da5908fc4" providerId="LiveId" clId="{23A93E5D-02BC-470F-8D0F-A23DB2CCB34B}" dt="2021-11-21T17:52:04.061" v="2380"/>
          <ac:spMkLst>
            <pc:docMk/>
            <pc:sldMk cId="1553142655" sldId="780"/>
            <ac:spMk id="4" creationId="{81BA7E32-2E86-4084-829A-D5C9577A3094}"/>
          </ac:spMkLst>
        </pc:spChg>
      </pc:sldChg>
      <pc:sldChg chg="new">
        <pc:chgData name="Cristian Chilipirea" userId="34ab170da5908fc4" providerId="LiveId" clId="{23A93E5D-02BC-470F-8D0F-A23DB2CCB34B}" dt="2021-11-21T17:52:57.966" v="2381" actId="680"/>
        <pc:sldMkLst>
          <pc:docMk/>
          <pc:sldMk cId="3559018275" sldId="781"/>
        </pc:sldMkLst>
      </pc:sldChg>
      <pc:sldChg chg="modSp new mod">
        <pc:chgData name="Cristian Chilipirea" userId="34ab170da5908fc4" providerId="LiveId" clId="{23A93E5D-02BC-470F-8D0F-A23DB2CCB34B}" dt="2021-11-21T17:53:58.528" v="2427" actId="20577"/>
        <pc:sldMkLst>
          <pc:docMk/>
          <pc:sldMk cId="408312422" sldId="782"/>
        </pc:sldMkLst>
        <pc:spChg chg="mod">
          <ac:chgData name="Cristian Chilipirea" userId="34ab170da5908fc4" providerId="LiveId" clId="{23A93E5D-02BC-470F-8D0F-A23DB2CCB34B}" dt="2021-11-21T17:53:58.528" v="2427" actId="20577"/>
          <ac:spMkLst>
            <pc:docMk/>
            <pc:sldMk cId="408312422" sldId="782"/>
            <ac:spMk id="3" creationId="{873789E6-22B0-4B8F-92CA-3CF91CFD73C4}"/>
          </ac:spMkLst>
        </pc:spChg>
        <pc:spChg chg="mod">
          <ac:chgData name="Cristian Chilipirea" userId="34ab170da5908fc4" providerId="LiveId" clId="{23A93E5D-02BC-470F-8D0F-A23DB2CCB34B}" dt="2021-11-21T17:53:43.241" v="2390" actId="207"/>
          <ac:spMkLst>
            <pc:docMk/>
            <pc:sldMk cId="408312422" sldId="782"/>
            <ac:spMk id="4" creationId="{24A0F01C-4481-4351-ACBD-DA9EFA4E6CED}"/>
          </ac:spMkLst>
        </pc:spChg>
      </pc:sldChg>
      <pc:sldChg chg="modSp add mod">
        <pc:chgData name="Cristian Chilipirea" userId="34ab170da5908fc4" providerId="LiveId" clId="{23A93E5D-02BC-470F-8D0F-A23DB2CCB34B}" dt="2021-11-21T17:56:30.096" v="2536" actId="20577"/>
        <pc:sldMkLst>
          <pc:docMk/>
          <pc:sldMk cId="2496942225" sldId="783"/>
        </pc:sldMkLst>
        <pc:spChg chg="mod">
          <ac:chgData name="Cristian Chilipirea" userId="34ab170da5908fc4" providerId="LiveId" clId="{23A93E5D-02BC-470F-8D0F-A23DB2CCB34B}" dt="2021-11-21T17:56:30.096" v="2536" actId="20577"/>
          <ac:spMkLst>
            <pc:docMk/>
            <pc:sldMk cId="2496942225" sldId="783"/>
            <ac:spMk id="4" creationId="{24A0F01C-4481-4351-ACBD-DA9EFA4E6CED}"/>
          </ac:spMkLst>
        </pc:spChg>
      </pc:sldChg>
      <pc:sldChg chg="addSp delSp modSp add mod">
        <pc:chgData name="Cristian Chilipirea" userId="34ab170da5908fc4" providerId="LiveId" clId="{23A93E5D-02BC-470F-8D0F-A23DB2CCB34B}" dt="2021-11-21T17:57:30.515" v="2645" actId="113"/>
        <pc:sldMkLst>
          <pc:docMk/>
          <pc:sldMk cId="1389871049" sldId="784"/>
        </pc:sldMkLst>
        <pc:spChg chg="mod">
          <ac:chgData name="Cristian Chilipirea" userId="34ab170da5908fc4" providerId="LiveId" clId="{23A93E5D-02BC-470F-8D0F-A23DB2CCB34B}" dt="2021-11-21T17:57:30.515" v="2645" actId="113"/>
          <ac:spMkLst>
            <pc:docMk/>
            <pc:sldMk cId="1389871049" sldId="784"/>
            <ac:spMk id="4" creationId="{24A0F01C-4481-4351-ACBD-DA9EFA4E6CED}"/>
          </ac:spMkLst>
        </pc:spChg>
        <pc:spChg chg="add del">
          <ac:chgData name="Cristian Chilipirea" userId="34ab170da5908fc4" providerId="LiveId" clId="{23A93E5D-02BC-470F-8D0F-A23DB2CCB34B}" dt="2021-11-21T17:57:20.596" v="2641"/>
          <ac:spMkLst>
            <pc:docMk/>
            <pc:sldMk cId="1389871049" sldId="784"/>
            <ac:spMk id="5" creationId="{E07266C7-29DA-4CB4-943E-0587D8002B46}"/>
          </ac:spMkLst>
        </pc:spChg>
        <pc:spChg chg="add del">
          <ac:chgData name="Cristian Chilipirea" userId="34ab170da5908fc4" providerId="LiveId" clId="{23A93E5D-02BC-470F-8D0F-A23DB2CCB34B}" dt="2021-11-21T17:57:22.283" v="2643"/>
          <ac:spMkLst>
            <pc:docMk/>
            <pc:sldMk cId="1389871049" sldId="784"/>
            <ac:spMk id="6" creationId="{4CECB0B7-5C7C-4599-B612-A3F382FCFB6D}"/>
          </ac:spMkLst>
        </pc:spChg>
      </pc:sldChg>
      <pc:sldChg chg="modSp add mod">
        <pc:chgData name="Cristian Chilipirea" userId="34ab170da5908fc4" providerId="LiveId" clId="{23A93E5D-02BC-470F-8D0F-A23DB2CCB34B}" dt="2021-11-21T17:57:50.616" v="2648"/>
        <pc:sldMkLst>
          <pc:docMk/>
          <pc:sldMk cId="760392528" sldId="785"/>
        </pc:sldMkLst>
        <pc:spChg chg="mod">
          <ac:chgData name="Cristian Chilipirea" userId="34ab170da5908fc4" providerId="LiveId" clId="{23A93E5D-02BC-470F-8D0F-A23DB2CCB34B}" dt="2021-11-21T17:57:50.616" v="2648"/>
          <ac:spMkLst>
            <pc:docMk/>
            <pc:sldMk cId="760392528" sldId="785"/>
            <ac:spMk id="4" creationId="{24A0F01C-4481-4351-ACBD-DA9EFA4E6CED}"/>
          </ac:spMkLst>
        </pc:spChg>
      </pc:sldChg>
      <pc:sldChg chg="modSp add mod">
        <pc:chgData name="Cristian Chilipirea" userId="34ab170da5908fc4" providerId="LiveId" clId="{23A93E5D-02BC-470F-8D0F-A23DB2CCB34B}" dt="2021-11-21T17:58:11.749" v="2725" actId="20577"/>
        <pc:sldMkLst>
          <pc:docMk/>
          <pc:sldMk cId="1967022475" sldId="786"/>
        </pc:sldMkLst>
        <pc:spChg chg="mod">
          <ac:chgData name="Cristian Chilipirea" userId="34ab170da5908fc4" providerId="LiveId" clId="{23A93E5D-02BC-470F-8D0F-A23DB2CCB34B}" dt="2021-11-21T17:58:11.749" v="2725" actId="20577"/>
          <ac:spMkLst>
            <pc:docMk/>
            <pc:sldMk cId="1967022475" sldId="786"/>
            <ac:spMk id="4" creationId="{24A0F01C-4481-4351-ACBD-DA9EFA4E6CED}"/>
          </ac:spMkLst>
        </pc:spChg>
      </pc:sldChg>
      <pc:sldChg chg="new">
        <pc:chgData name="Cristian Chilipirea" userId="34ab170da5908fc4" providerId="LiveId" clId="{23A93E5D-02BC-470F-8D0F-A23DB2CCB34B}" dt="2021-11-21T17:59:59.667" v="2726" actId="680"/>
        <pc:sldMkLst>
          <pc:docMk/>
          <pc:sldMk cId="3914707507" sldId="787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1568790482" sldId="788"/>
        </pc:sldMkLst>
        <pc:spChg chg="mod">
          <ac:chgData name="Cristian Chilipirea" userId="34ab170da5908fc4" providerId="LiveId" clId="{23A93E5D-02BC-470F-8D0F-A23DB2CCB34B}" dt="2021-11-21T18:13:08.510" v="2756" actId="20577"/>
          <ac:spMkLst>
            <pc:docMk/>
            <pc:sldMk cId="1568790482" sldId="788"/>
            <ac:spMk id="3" creationId="{CEF4BA34-DE3A-459D-9619-88E4F2233BA2}"/>
          </ac:spMkLst>
        </pc:spChg>
        <pc:spChg chg="mod">
          <ac:chgData name="Cristian Chilipirea" userId="34ab170da5908fc4" providerId="LiveId" clId="{23A93E5D-02BC-470F-8D0F-A23DB2CCB34B}" dt="2021-11-21T18:16:05.080" v="2774" actId="207"/>
          <ac:spMkLst>
            <pc:docMk/>
            <pc:sldMk cId="1568790482" sldId="788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610049886" sldId="789"/>
        </pc:sldMkLst>
        <pc:spChg chg="mod">
          <ac:chgData name="Cristian Chilipirea" userId="34ab170da5908fc4" providerId="LiveId" clId="{23A93E5D-02BC-470F-8D0F-A23DB2CCB34B}" dt="2021-11-21T18:19:06.167" v="2858" actId="20577"/>
          <ac:spMkLst>
            <pc:docMk/>
            <pc:sldMk cId="1610049886" sldId="789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026040881" sldId="790"/>
        </pc:sldMkLst>
        <pc:spChg chg="mod">
          <ac:chgData name="Cristian Chilipirea" userId="34ab170da5908fc4" providerId="LiveId" clId="{23A93E5D-02BC-470F-8D0F-A23DB2CCB34B}" dt="2021-11-21T18:20:33.548" v="2907" actId="207"/>
          <ac:spMkLst>
            <pc:docMk/>
            <pc:sldMk cId="2026040881" sldId="790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436657697" sldId="791"/>
        </pc:sldMkLst>
        <pc:spChg chg="mod">
          <ac:chgData name="Cristian Chilipirea" userId="34ab170da5908fc4" providerId="LiveId" clId="{23A93E5D-02BC-470F-8D0F-A23DB2CCB34B}" dt="2021-11-21T18:21:12.278" v="2951" actId="20577"/>
          <ac:spMkLst>
            <pc:docMk/>
            <pc:sldMk cId="436657697" sldId="791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046175749" sldId="792"/>
        </pc:sldMkLst>
        <pc:spChg chg="mod">
          <ac:chgData name="Cristian Chilipirea" userId="34ab170da5908fc4" providerId="LiveId" clId="{23A93E5D-02BC-470F-8D0F-A23DB2CCB34B}" dt="2021-11-21T18:22:45.011" v="3047"/>
          <ac:spMkLst>
            <pc:docMk/>
            <pc:sldMk cId="1046175749" sldId="792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40503701" sldId="793"/>
        </pc:sldMkLst>
        <pc:spChg chg="mod">
          <ac:chgData name="Cristian Chilipirea" userId="34ab170da5908fc4" providerId="LiveId" clId="{23A93E5D-02BC-470F-8D0F-A23DB2CCB34B}" dt="2021-11-21T18:22:24.843" v="3044" actId="20577"/>
          <ac:spMkLst>
            <pc:docMk/>
            <pc:sldMk cId="40503701" sldId="793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038724949" sldId="794"/>
        </pc:sldMkLst>
        <pc:spChg chg="mod">
          <ac:chgData name="Cristian Chilipirea" userId="34ab170da5908fc4" providerId="LiveId" clId="{23A93E5D-02BC-470F-8D0F-A23DB2CCB34B}" dt="2021-11-21T18:23:44.703" v="3200" actId="20577"/>
          <ac:spMkLst>
            <pc:docMk/>
            <pc:sldMk cId="1038724949" sldId="794"/>
            <ac:spMk id="4" creationId="{86C29382-B182-41DD-88BD-EF18F30822F2}"/>
          </ac:spMkLst>
        </pc:spChg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1764117737" sldId="795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2005227404" sldId="796"/>
        </pc:sldMkLst>
        <pc:spChg chg="mod">
          <ac:chgData name="Cristian Chilipirea" userId="34ab170da5908fc4" providerId="LiveId" clId="{23A93E5D-02BC-470F-8D0F-A23DB2CCB34B}" dt="2021-11-21T18:24:53.698" v="3254" actId="20577"/>
          <ac:spMkLst>
            <pc:docMk/>
            <pc:sldMk cId="2005227404" sldId="796"/>
            <ac:spMk id="3" creationId="{42C5DBA7-C5BA-4DBF-A1A5-31F04BE26572}"/>
          </ac:spMkLst>
        </pc:spChg>
        <pc:spChg chg="mod">
          <ac:chgData name="Cristian Chilipirea" userId="34ab170da5908fc4" providerId="LiveId" clId="{23A93E5D-02BC-470F-8D0F-A23DB2CCB34B}" dt="2021-11-21T18:27:58.875" v="3265" actId="207"/>
          <ac:spMkLst>
            <pc:docMk/>
            <pc:sldMk cId="2005227404" sldId="796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782689796" sldId="797"/>
        </pc:sldMkLst>
        <pc:spChg chg="mod">
          <ac:chgData name="Cristian Chilipirea" userId="34ab170da5908fc4" providerId="LiveId" clId="{23A93E5D-02BC-470F-8D0F-A23DB2CCB34B}" dt="2021-11-21T18:34:35.120" v="3413" actId="20577"/>
          <ac:spMkLst>
            <pc:docMk/>
            <pc:sldMk cId="1782689796" sldId="797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747850662" sldId="798"/>
        </pc:sldMkLst>
        <pc:spChg chg="mod">
          <ac:chgData name="Cristian Chilipirea" userId="34ab170da5908fc4" providerId="LiveId" clId="{23A93E5D-02BC-470F-8D0F-A23DB2CCB34B}" dt="2021-11-21T18:34:49.071" v="3468" actId="20577"/>
          <ac:spMkLst>
            <pc:docMk/>
            <pc:sldMk cId="2747850662" sldId="798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623690134" sldId="799"/>
        </pc:sldMkLst>
        <pc:spChg chg="mod">
          <ac:chgData name="Cristian Chilipirea" userId="34ab170da5908fc4" providerId="LiveId" clId="{23A93E5D-02BC-470F-8D0F-A23DB2CCB34B}" dt="2021-11-21T18:35:40.303" v="3589" actId="20577"/>
          <ac:spMkLst>
            <pc:docMk/>
            <pc:sldMk cId="3623690134" sldId="799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942161940" sldId="800"/>
        </pc:sldMkLst>
        <pc:spChg chg="mod">
          <ac:chgData name="Cristian Chilipirea" userId="34ab170da5908fc4" providerId="LiveId" clId="{23A93E5D-02BC-470F-8D0F-A23DB2CCB34B}" dt="2021-11-21T18:36:11.404" v="3624" actId="20577"/>
          <ac:spMkLst>
            <pc:docMk/>
            <pc:sldMk cId="2942161940" sldId="800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847209969" sldId="801"/>
        </pc:sldMkLst>
        <pc:spChg chg="mod">
          <ac:chgData name="Cristian Chilipirea" userId="34ab170da5908fc4" providerId="LiveId" clId="{23A93E5D-02BC-470F-8D0F-A23DB2CCB34B}" dt="2021-11-21T18:36:29.836" v="3696" actId="20577"/>
          <ac:spMkLst>
            <pc:docMk/>
            <pc:sldMk cId="2847209969" sldId="801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90670131" sldId="802"/>
        </pc:sldMkLst>
        <pc:spChg chg="mod">
          <ac:chgData name="Cristian Chilipirea" userId="34ab170da5908fc4" providerId="LiveId" clId="{23A93E5D-02BC-470F-8D0F-A23DB2CCB34B}" dt="2021-11-21T18:36:41.527" v="3733" actId="20577"/>
          <ac:spMkLst>
            <pc:docMk/>
            <pc:sldMk cId="2490670131" sldId="802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022258320" sldId="803"/>
        </pc:sldMkLst>
        <pc:spChg chg="mod">
          <ac:chgData name="Cristian Chilipirea" userId="34ab170da5908fc4" providerId="LiveId" clId="{23A93E5D-02BC-470F-8D0F-A23DB2CCB34B}" dt="2021-11-21T18:37:37.220" v="3832" actId="20577"/>
          <ac:spMkLst>
            <pc:docMk/>
            <pc:sldMk cId="1022258320" sldId="803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821921330" sldId="804"/>
        </pc:sldMkLst>
        <pc:spChg chg="mod">
          <ac:chgData name="Cristian Chilipirea" userId="34ab170da5908fc4" providerId="LiveId" clId="{23A93E5D-02BC-470F-8D0F-A23DB2CCB34B}" dt="2021-11-21T18:37:30.508" v="3808" actId="20577"/>
          <ac:spMkLst>
            <pc:docMk/>
            <pc:sldMk cId="2821921330" sldId="804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511944061" sldId="805"/>
        </pc:sldMkLst>
        <pc:spChg chg="mod">
          <ac:chgData name="Cristian Chilipirea" userId="34ab170da5908fc4" providerId="LiveId" clId="{23A93E5D-02BC-470F-8D0F-A23DB2CCB34B}" dt="2021-11-21T18:38:20.932" v="3936" actId="20577"/>
          <ac:spMkLst>
            <pc:docMk/>
            <pc:sldMk cId="511944061" sldId="805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700529055" sldId="806"/>
        </pc:sldMkLst>
        <pc:spChg chg="mod">
          <ac:chgData name="Cristian Chilipirea" userId="34ab170da5908fc4" providerId="LiveId" clId="{23A93E5D-02BC-470F-8D0F-A23DB2CCB34B}" dt="2021-11-21T18:38:37.645" v="3939"/>
          <ac:spMkLst>
            <pc:docMk/>
            <pc:sldMk cId="2700529055" sldId="806"/>
            <ac:spMk id="4" creationId="{A558112F-DA53-46C4-8BD1-5A80BA82557B}"/>
          </ac:spMkLst>
        </pc:spChg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1475898105" sldId="807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3216769799" sldId="808"/>
        </pc:sldMkLst>
        <pc:spChg chg="mod">
          <ac:chgData name="Cristian Chilipirea" userId="34ab170da5908fc4" providerId="LiveId" clId="{23A93E5D-02BC-470F-8D0F-A23DB2CCB34B}" dt="2021-11-21T18:39:14.080" v="3985" actId="20577"/>
          <ac:spMkLst>
            <pc:docMk/>
            <pc:sldMk cId="3216769799" sldId="808"/>
            <ac:spMk id="3" creationId="{8C4BD72E-C248-46F0-8850-8059DCB12309}"/>
          </ac:spMkLst>
        </pc:spChg>
        <pc:spChg chg="mod">
          <ac:chgData name="Cristian Chilipirea" userId="34ab170da5908fc4" providerId="LiveId" clId="{23A93E5D-02BC-470F-8D0F-A23DB2CCB34B}" dt="2021-11-21T18:50:18.409" v="4116" actId="21"/>
          <ac:spMkLst>
            <pc:docMk/>
            <pc:sldMk cId="3216769799" sldId="808"/>
            <ac:spMk id="4" creationId="{E6797955-19DD-4AC9-8D4A-07267AB92D21}"/>
          </ac:spMkLst>
        </pc:spChg>
      </pc:sldChg>
      <pc:sldChg chg="add del ord">
        <pc:chgData name="Cristian Chilipirea" userId="34ab170da5908fc4" providerId="LiveId" clId="{23A93E5D-02BC-470F-8D0F-A23DB2CCB34B}" dt="2021-11-21T18:41:08.788" v="4006" actId="47"/>
        <pc:sldMkLst>
          <pc:docMk/>
          <pc:sldMk cId="1649375493" sldId="809"/>
        </pc:sldMkLst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64722359" sldId="809"/>
        </pc:sldMkLst>
        <pc:spChg chg="mod">
          <ac:chgData name="Cristian Chilipirea" userId="34ab170da5908fc4" providerId="LiveId" clId="{23A93E5D-02BC-470F-8D0F-A23DB2CCB34B}" dt="2021-11-21T18:50:21.887" v="4120" actId="20577"/>
          <ac:spMkLst>
            <pc:docMk/>
            <pc:sldMk cId="2464722359" sldId="809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079285471" sldId="810"/>
        </pc:sldMkLst>
        <pc:spChg chg="mod">
          <ac:chgData name="Cristian Chilipirea" userId="34ab170da5908fc4" providerId="LiveId" clId="{23A93E5D-02BC-470F-8D0F-A23DB2CCB34B}" dt="2021-11-21T18:50:25.654" v="4121" actId="20577"/>
          <ac:spMkLst>
            <pc:docMk/>
            <pc:sldMk cId="2079285471" sldId="810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089482385" sldId="811"/>
        </pc:sldMkLst>
        <pc:spChg chg="mod">
          <ac:chgData name="Cristian Chilipirea" userId="34ab170da5908fc4" providerId="LiveId" clId="{23A93E5D-02BC-470F-8D0F-A23DB2CCB34B}" dt="2021-11-21T18:52:04.107" v="4146" actId="20577"/>
          <ac:spMkLst>
            <pc:docMk/>
            <pc:sldMk cId="3089482385" sldId="811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4008452847" sldId="812"/>
        </pc:sldMkLst>
        <pc:spChg chg="mod">
          <ac:chgData name="Cristian Chilipirea" userId="34ab170da5908fc4" providerId="LiveId" clId="{23A93E5D-02BC-470F-8D0F-A23DB2CCB34B}" dt="2021-11-21T18:51:44.182" v="4142" actId="20577"/>
          <ac:spMkLst>
            <pc:docMk/>
            <pc:sldMk cId="4008452847" sldId="812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687818965" sldId="813"/>
        </pc:sldMkLst>
        <pc:spChg chg="mod">
          <ac:chgData name="Cristian Chilipirea" userId="34ab170da5908fc4" providerId="LiveId" clId="{23A93E5D-02BC-470F-8D0F-A23DB2CCB34B}" dt="2021-11-21T18:51:34.841" v="4138" actId="20577"/>
          <ac:spMkLst>
            <pc:docMk/>
            <pc:sldMk cId="687818965" sldId="813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530650083" sldId="814"/>
        </pc:sldMkLst>
        <pc:spChg chg="mod">
          <ac:chgData name="Cristian Chilipirea" userId="34ab170da5908fc4" providerId="LiveId" clId="{23A93E5D-02BC-470F-8D0F-A23DB2CCB34B}" dt="2021-11-21T18:51:27.627" v="4133" actId="20577"/>
          <ac:spMkLst>
            <pc:docMk/>
            <pc:sldMk cId="3530650083" sldId="814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761928137" sldId="815"/>
        </pc:sldMkLst>
        <pc:spChg chg="mod">
          <ac:chgData name="Cristian Chilipirea" userId="34ab170da5908fc4" providerId="LiveId" clId="{23A93E5D-02BC-470F-8D0F-A23DB2CCB34B}" dt="2021-11-21T18:52:41.083" v="4156" actId="20577"/>
          <ac:spMkLst>
            <pc:docMk/>
            <pc:sldMk cId="3761928137" sldId="815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982191738" sldId="816"/>
        </pc:sldMkLst>
        <pc:spChg chg="mod">
          <ac:chgData name="Cristian Chilipirea" userId="34ab170da5908fc4" providerId="LiveId" clId="{23A93E5D-02BC-470F-8D0F-A23DB2CCB34B}" dt="2021-11-21T18:52:29.030" v="4152" actId="20577"/>
          <ac:spMkLst>
            <pc:docMk/>
            <pc:sldMk cId="2982191738" sldId="816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39459389" sldId="817"/>
        </pc:sldMkLst>
        <pc:spChg chg="mod">
          <ac:chgData name="Cristian Chilipirea" userId="34ab170da5908fc4" providerId="LiveId" clId="{23A93E5D-02BC-470F-8D0F-A23DB2CCB34B}" dt="2021-11-21T18:52:58.058" v="4160" actId="20577"/>
          <ac:spMkLst>
            <pc:docMk/>
            <pc:sldMk cId="2439459389" sldId="817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373697356" sldId="818"/>
        </pc:sldMkLst>
        <pc:spChg chg="mod">
          <ac:chgData name="Cristian Chilipirea" userId="34ab170da5908fc4" providerId="LiveId" clId="{23A93E5D-02BC-470F-8D0F-A23DB2CCB34B}" dt="2021-11-21T18:53:10.982" v="4164" actId="20577"/>
          <ac:spMkLst>
            <pc:docMk/>
            <pc:sldMk cId="3373697356" sldId="818"/>
            <ac:spMk id="4" creationId="{E6797955-19DD-4AC9-8D4A-07267AB92D21}"/>
          </ac:spMkLst>
        </pc:spChg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4164479631" sldId="819"/>
        </pc:sldMkLst>
      </pc:sldChg>
      <pc:sldChg chg="modSp new mod">
        <pc:chgData name="Cristian Chilipirea" userId="34ab170da5908fc4" providerId="LiveId" clId="{23A93E5D-02BC-470F-8D0F-A23DB2CCB34B}" dt="2021-11-21T18:57:57.253" v="4254" actId="14100"/>
        <pc:sldMkLst>
          <pc:docMk/>
          <pc:sldMk cId="2819945960" sldId="820"/>
        </pc:sldMkLst>
        <pc:spChg chg="mod">
          <ac:chgData name="Cristian Chilipirea" userId="34ab170da5908fc4" providerId="LiveId" clId="{23A93E5D-02BC-470F-8D0F-A23DB2CCB34B}" dt="2021-11-21T18:56:58.494" v="4248" actId="20577"/>
          <ac:spMkLst>
            <pc:docMk/>
            <pc:sldMk cId="2819945960" sldId="820"/>
            <ac:spMk id="3" creationId="{97FEECDC-58D2-41AD-9C5F-41EDBAA0A797}"/>
          </ac:spMkLst>
        </pc:spChg>
        <pc:spChg chg="mod">
          <ac:chgData name="Cristian Chilipirea" userId="34ab170da5908fc4" providerId="LiveId" clId="{23A93E5D-02BC-470F-8D0F-A23DB2CCB34B}" dt="2021-11-21T18:57:57.253" v="4254" actId="14100"/>
          <ac:spMkLst>
            <pc:docMk/>
            <pc:sldMk cId="2819945960" sldId="820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8:59:32.822" v="4330" actId="20577"/>
        <pc:sldMkLst>
          <pc:docMk/>
          <pc:sldMk cId="4233577226" sldId="821"/>
        </pc:sldMkLst>
        <pc:spChg chg="mod">
          <ac:chgData name="Cristian Chilipirea" userId="34ab170da5908fc4" providerId="LiveId" clId="{23A93E5D-02BC-470F-8D0F-A23DB2CCB34B}" dt="2021-11-21T18:59:32.822" v="4330" actId="20577"/>
          <ac:spMkLst>
            <pc:docMk/>
            <pc:sldMk cId="4233577226" sldId="821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8:59:49.346" v="4379" actId="20577"/>
        <pc:sldMkLst>
          <pc:docMk/>
          <pc:sldMk cId="3514970286" sldId="822"/>
        </pc:sldMkLst>
        <pc:spChg chg="mod">
          <ac:chgData name="Cristian Chilipirea" userId="34ab170da5908fc4" providerId="LiveId" clId="{23A93E5D-02BC-470F-8D0F-A23DB2CCB34B}" dt="2021-11-21T18:59:49.346" v="4379" actId="20577"/>
          <ac:spMkLst>
            <pc:docMk/>
            <pc:sldMk cId="3514970286" sldId="822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9:00:07.378" v="4425" actId="20577"/>
        <pc:sldMkLst>
          <pc:docMk/>
          <pc:sldMk cId="3302763769" sldId="823"/>
        </pc:sldMkLst>
        <pc:spChg chg="mod">
          <ac:chgData name="Cristian Chilipirea" userId="34ab170da5908fc4" providerId="LiveId" clId="{23A93E5D-02BC-470F-8D0F-A23DB2CCB34B}" dt="2021-11-21T19:00:07.378" v="4425" actId="20577"/>
          <ac:spMkLst>
            <pc:docMk/>
            <pc:sldMk cId="3302763769" sldId="823"/>
            <ac:spMk id="4" creationId="{3DC3CB59-3FD6-40C1-A599-94D326AEF6A9}"/>
          </ac:spMkLst>
        </pc:spChg>
      </pc:sldChg>
      <pc:sldChg chg="modSp add mod ord">
        <pc:chgData name="Cristian Chilipirea" userId="34ab170da5908fc4" providerId="LiveId" clId="{23A93E5D-02BC-470F-8D0F-A23DB2CCB34B}" dt="2021-11-21T19:00:26.797" v="4474"/>
        <pc:sldMkLst>
          <pc:docMk/>
          <pc:sldMk cId="3799515449" sldId="824"/>
        </pc:sldMkLst>
        <pc:spChg chg="mod">
          <ac:chgData name="Cristian Chilipirea" userId="34ab170da5908fc4" providerId="LiveId" clId="{23A93E5D-02BC-470F-8D0F-A23DB2CCB34B}" dt="2021-11-21T19:00:21.662" v="4472" actId="20577"/>
          <ac:spMkLst>
            <pc:docMk/>
            <pc:sldMk cId="3799515449" sldId="824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9:00:41.658" v="4478" actId="20577"/>
        <pc:sldMkLst>
          <pc:docMk/>
          <pc:sldMk cId="3919280788" sldId="825"/>
        </pc:sldMkLst>
        <pc:spChg chg="mod">
          <ac:chgData name="Cristian Chilipirea" userId="34ab170da5908fc4" providerId="LiveId" clId="{23A93E5D-02BC-470F-8D0F-A23DB2CCB34B}" dt="2021-11-21T19:00:41.658" v="4478" actId="20577"/>
          <ac:spMkLst>
            <pc:docMk/>
            <pc:sldMk cId="3919280788" sldId="825"/>
            <ac:spMk id="4" creationId="{3DC3CB59-3FD6-40C1-A599-94D326AEF6A9}"/>
          </ac:spMkLst>
        </pc:spChg>
      </pc:sldChg>
      <pc:sldChg chg="new">
        <pc:chgData name="Cristian Chilipirea" userId="34ab170da5908fc4" providerId="LiveId" clId="{23A93E5D-02BC-470F-8D0F-A23DB2CCB34B}" dt="2021-11-21T19:01:54.065" v="4479" actId="680"/>
        <pc:sldMkLst>
          <pc:docMk/>
          <pc:sldMk cId="2347728187" sldId="826"/>
        </pc:sldMkLst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3121268932" sldId="827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3547803594" sldId="828"/>
        </pc:sldMkLst>
        <pc:spChg chg="mod">
          <ac:chgData name="Cristian Chilipirea" userId="34ab170da5908fc4" providerId="LiveId" clId="{23A93E5D-02BC-470F-8D0F-A23DB2CCB34B}" dt="2021-11-21T19:03:15.719" v="4530" actId="20577"/>
          <ac:spMkLst>
            <pc:docMk/>
            <pc:sldMk cId="3547803594" sldId="828"/>
            <ac:spMk id="3" creationId="{A7DFC73A-8965-449B-8BF1-A40F2CA60C55}"/>
          </ac:spMkLst>
        </pc:spChg>
        <pc:spChg chg="mod">
          <ac:chgData name="Cristian Chilipirea" userId="34ab170da5908fc4" providerId="LiveId" clId="{23A93E5D-02BC-470F-8D0F-A23DB2CCB34B}" dt="2021-11-21T19:03:27.463" v="4532" actId="207"/>
          <ac:spMkLst>
            <pc:docMk/>
            <pc:sldMk cId="3547803594" sldId="828"/>
            <ac:spMk id="4" creationId="{E24D697A-8ACF-423A-B72A-9B6B9D411743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664343162" sldId="829"/>
        </pc:sldMkLst>
        <pc:spChg chg="mod">
          <ac:chgData name="Cristian Chilipirea" userId="34ab170da5908fc4" providerId="LiveId" clId="{23A93E5D-02BC-470F-8D0F-A23DB2CCB34B}" dt="2021-11-21T19:03:41.971" v="4556" actId="20577"/>
          <ac:spMkLst>
            <pc:docMk/>
            <pc:sldMk cId="3664343162" sldId="829"/>
            <ac:spMk id="4" creationId="{E24D697A-8ACF-423A-B72A-9B6B9D411743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12718272" sldId="830"/>
        </pc:sldMkLst>
        <pc:spChg chg="mod">
          <ac:chgData name="Cristian Chilipirea" userId="34ab170da5908fc4" providerId="LiveId" clId="{23A93E5D-02BC-470F-8D0F-A23DB2CCB34B}" dt="2021-11-21T19:04:02.884" v="4564"/>
          <ac:spMkLst>
            <pc:docMk/>
            <pc:sldMk cId="2412718272" sldId="830"/>
            <ac:spMk id="4" creationId="{E24D697A-8ACF-423A-B72A-9B6B9D411743}"/>
          </ac:spMkLst>
        </pc:spChg>
      </pc:sldChg>
      <pc:sldChg chg="modSp new mod ord">
        <pc:chgData name="Cristian Chilipirea" userId="34ab170da5908fc4" providerId="LiveId" clId="{23A93E5D-02BC-470F-8D0F-A23DB2CCB34B}" dt="2021-11-21T19:09:13.054" v="4599"/>
        <pc:sldMkLst>
          <pc:docMk/>
          <pc:sldMk cId="674928037" sldId="831"/>
        </pc:sldMkLst>
        <pc:spChg chg="mod">
          <ac:chgData name="Cristian Chilipirea" userId="34ab170da5908fc4" providerId="LiveId" clId="{23A93E5D-02BC-470F-8D0F-A23DB2CCB34B}" dt="2021-11-21T19:04:31.484" v="4584" actId="20577"/>
          <ac:spMkLst>
            <pc:docMk/>
            <pc:sldMk cId="674928037" sldId="831"/>
            <ac:spMk id="3" creationId="{C024945E-46F2-4606-A128-BC2A91F3690E}"/>
          </ac:spMkLst>
        </pc:spChg>
        <pc:spChg chg="mod">
          <ac:chgData name="Cristian Chilipirea" userId="34ab170da5908fc4" providerId="LiveId" clId="{23A93E5D-02BC-470F-8D0F-A23DB2CCB34B}" dt="2021-11-21T19:07:35.221" v="4595" actId="207"/>
          <ac:spMkLst>
            <pc:docMk/>
            <pc:sldMk cId="674928037" sldId="831"/>
            <ac:spMk id="4" creationId="{8586877C-5696-4566-AEEA-4557ACB9EC9C}"/>
          </ac:spMkLst>
        </pc:spChg>
      </pc:sldChg>
      <pc:sldChg chg="new">
        <pc:chgData name="Cristian Chilipirea" userId="34ab170da5908fc4" providerId="LiveId" clId="{23A93E5D-02BC-470F-8D0F-A23DB2CCB34B}" dt="2021-11-21T19:11:23.267" v="4600" actId="680"/>
        <pc:sldMkLst>
          <pc:docMk/>
          <pc:sldMk cId="846901682" sldId="832"/>
        </pc:sldMkLst>
      </pc:sldChg>
      <pc:sldChg chg="modSp new mod">
        <pc:chgData name="Cristian Chilipirea" userId="34ab170da5908fc4" providerId="LiveId" clId="{23A93E5D-02BC-470F-8D0F-A23DB2CCB34B}" dt="2021-11-21T19:15:12.327" v="4657" actId="20577"/>
        <pc:sldMkLst>
          <pc:docMk/>
          <pc:sldMk cId="1987577163" sldId="833"/>
        </pc:sldMkLst>
        <pc:spChg chg="mod">
          <ac:chgData name="Cristian Chilipirea" userId="34ab170da5908fc4" providerId="LiveId" clId="{23A93E5D-02BC-470F-8D0F-A23DB2CCB34B}" dt="2021-11-21T19:15:12.327" v="4657" actId="20577"/>
          <ac:spMkLst>
            <pc:docMk/>
            <pc:sldMk cId="1987577163" sldId="833"/>
            <ac:spMk id="3" creationId="{363392FB-22F2-4448-9AE1-597465CB5017}"/>
          </ac:spMkLst>
        </pc:spChg>
        <pc:spChg chg="mod">
          <ac:chgData name="Cristian Chilipirea" userId="34ab170da5908fc4" providerId="LiveId" clId="{23A93E5D-02BC-470F-8D0F-A23DB2CCB34B}" dt="2021-11-21T19:14:54.335" v="4620" actId="207"/>
          <ac:spMkLst>
            <pc:docMk/>
            <pc:sldMk cId="1987577163" sldId="833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30:22.377" v="4799" actId="20577"/>
        <pc:sldMkLst>
          <pc:docMk/>
          <pc:sldMk cId="4014769400" sldId="834"/>
        </pc:sldMkLst>
        <pc:spChg chg="mod">
          <ac:chgData name="Cristian Chilipirea" userId="34ab170da5908fc4" providerId="LiveId" clId="{23A93E5D-02BC-470F-8D0F-A23DB2CCB34B}" dt="2021-11-21T19:30:22.377" v="4799" actId="20577"/>
          <ac:spMkLst>
            <pc:docMk/>
            <pc:sldMk cId="4014769400" sldId="834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30:31.613" v="4828" actId="20577"/>
        <pc:sldMkLst>
          <pc:docMk/>
          <pc:sldMk cId="2243491898" sldId="835"/>
        </pc:sldMkLst>
        <pc:spChg chg="mod">
          <ac:chgData name="Cristian Chilipirea" userId="34ab170da5908fc4" providerId="LiveId" clId="{23A93E5D-02BC-470F-8D0F-A23DB2CCB34B}" dt="2021-11-21T19:30:31.613" v="4828" actId="20577"/>
          <ac:spMkLst>
            <pc:docMk/>
            <pc:sldMk cId="2243491898" sldId="835"/>
            <ac:spMk id="4" creationId="{DAC9FFE8-67F0-477D-BABB-75F0A6FDA742}"/>
          </ac:spMkLst>
        </pc:spChg>
      </pc:sldChg>
      <pc:sldChg chg="addSp delSp modSp add mod">
        <pc:chgData name="Cristian Chilipirea" userId="34ab170da5908fc4" providerId="LiveId" clId="{23A93E5D-02BC-470F-8D0F-A23DB2CCB34B}" dt="2021-11-21T19:32:41.628" v="4966" actId="27636"/>
        <pc:sldMkLst>
          <pc:docMk/>
          <pc:sldMk cId="3367644613" sldId="836"/>
        </pc:sldMkLst>
        <pc:spChg chg="mod">
          <ac:chgData name="Cristian Chilipirea" userId="34ab170da5908fc4" providerId="LiveId" clId="{23A93E5D-02BC-470F-8D0F-A23DB2CCB34B}" dt="2021-11-21T19:32:41.628" v="4966" actId="27636"/>
          <ac:spMkLst>
            <pc:docMk/>
            <pc:sldMk cId="3367644613" sldId="836"/>
            <ac:spMk id="4" creationId="{DAC9FFE8-67F0-477D-BABB-75F0A6FDA742}"/>
          </ac:spMkLst>
        </pc:spChg>
        <pc:spChg chg="add del">
          <ac:chgData name="Cristian Chilipirea" userId="34ab170da5908fc4" providerId="LiveId" clId="{23A93E5D-02BC-470F-8D0F-A23DB2CCB34B}" dt="2021-11-21T19:32:10.791" v="4926"/>
          <ac:spMkLst>
            <pc:docMk/>
            <pc:sldMk cId="3367644613" sldId="836"/>
            <ac:spMk id="5" creationId="{E2CE198A-FEEF-46F3-841E-66D8F01EA397}"/>
          </ac:spMkLst>
        </pc:spChg>
      </pc:sldChg>
      <pc:sldChg chg="modSp add mod">
        <pc:chgData name="Cristian Chilipirea" userId="34ab170da5908fc4" providerId="LiveId" clId="{23A93E5D-02BC-470F-8D0F-A23DB2CCB34B}" dt="2021-11-21T19:44:22.522" v="5161" actId="20577"/>
        <pc:sldMkLst>
          <pc:docMk/>
          <pc:sldMk cId="101218655" sldId="837"/>
        </pc:sldMkLst>
        <pc:spChg chg="mod">
          <ac:chgData name="Cristian Chilipirea" userId="34ab170da5908fc4" providerId="LiveId" clId="{23A93E5D-02BC-470F-8D0F-A23DB2CCB34B}" dt="2021-11-21T19:44:22.522" v="5161" actId="20577"/>
          <ac:spMkLst>
            <pc:docMk/>
            <pc:sldMk cId="101218655" sldId="837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34:29.089" v="5133" actId="207"/>
        <pc:sldMkLst>
          <pc:docMk/>
          <pc:sldMk cId="294460343" sldId="838"/>
        </pc:sldMkLst>
        <pc:spChg chg="mod">
          <ac:chgData name="Cristian Chilipirea" userId="34ab170da5908fc4" providerId="LiveId" clId="{23A93E5D-02BC-470F-8D0F-A23DB2CCB34B}" dt="2021-11-21T19:34:29.089" v="5133" actId="207"/>
          <ac:spMkLst>
            <pc:docMk/>
            <pc:sldMk cId="294460343" sldId="838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21:52:51.938" v="5354" actId="20577"/>
        <pc:sldMkLst>
          <pc:docMk/>
          <pc:sldMk cId="4077073810" sldId="839"/>
        </pc:sldMkLst>
        <pc:spChg chg="mod">
          <ac:chgData name="Cristian Chilipirea" userId="34ab170da5908fc4" providerId="LiveId" clId="{23A93E5D-02BC-470F-8D0F-A23DB2CCB34B}" dt="2021-11-21T21:52:51.938" v="5354" actId="20577"/>
          <ac:spMkLst>
            <pc:docMk/>
            <pc:sldMk cId="4077073810" sldId="839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45:07.794" v="5257" actId="20577"/>
        <pc:sldMkLst>
          <pc:docMk/>
          <pc:sldMk cId="576167156" sldId="840"/>
        </pc:sldMkLst>
        <pc:spChg chg="mod">
          <ac:chgData name="Cristian Chilipirea" userId="34ab170da5908fc4" providerId="LiveId" clId="{23A93E5D-02BC-470F-8D0F-A23DB2CCB34B}" dt="2021-11-21T19:45:07.794" v="5257" actId="20577"/>
          <ac:spMkLst>
            <pc:docMk/>
            <pc:sldMk cId="576167156" sldId="840"/>
            <ac:spMk id="4" creationId="{DAC9FFE8-67F0-477D-BABB-75F0A6FDA742}"/>
          </ac:spMkLst>
        </pc:spChg>
      </pc:sldChg>
      <pc:sldChg chg="modSp add mod ord">
        <pc:chgData name="Cristian Chilipirea" userId="34ab170da5908fc4" providerId="LiveId" clId="{23A93E5D-02BC-470F-8D0F-A23DB2CCB34B}" dt="2021-11-21T19:44:59.494" v="5227" actId="20577"/>
        <pc:sldMkLst>
          <pc:docMk/>
          <pc:sldMk cId="3131854246" sldId="841"/>
        </pc:sldMkLst>
        <pc:spChg chg="mod">
          <ac:chgData name="Cristian Chilipirea" userId="34ab170da5908fc4" providerId="LiveId" clId="{23A93E5D-02BC-470F-8D0F-A23DB2CCB34B}" dt="2021-11-21T19:44:59.494" v="5227" actId="20577"/>
          <ac:spMkLst>
            <pc:docMk/>
            <pc:sldMk cId="3131854246" sldId="841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46:05.931" v="5333" actId="20577"/>
        <pc:sldMkLst>
          <pc:docMk/>
          <pc:sldMk cId="102663809" sldId="842"/>
        </pc:sldMkLst>
        <pc:spChg chg="mod">
          <ac:chgData name="Cristian Chilipirea" userId="34ab170da5908fc4" providerId="LiveId" clId="{23A93E5D-02BC-470F-8D0F-A23DB2CCB34B}" dt="2021-11-21T19:46:05.931" v="5333" actId="20577"/>
          <ac:spMkLst>
            <pc:docMk/>
            <pc:sldMk cId="102663809" sldId="842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46:20.433" v="5336"/>
        <pc:sldMkLst>
          <pc:docMk/>
          <pc:sldMk cId="3750705021" sldId="843"/>
        </pc:sldMkLst>
        <pc:spChg chg="mod">
          <ac:chgData name="Cristian Chilipirea" userId="34ab170da5908fc4" providerId="LiveId" clId="{23A93E5D-02BC-470F-8D0F-A23DB2CCB34B}" dt="2021-11-21T19:46:20.433" v="5336"/>
          <ac:spMkLst>
            <pc:docMk/>
            <pc:sldMk cId="3750705021" sldId="843"/>
            <ac:spMk id="4" creationId="{DAC9FFE8-67F0-477D-BABB-75F0A6FDA742}"/>
          </ac:spMkLst>
        </pc:spChg>
      </pc:sldChg>
      <pc:sldChg chg="new">
        <pc:chgData name="Cristian Chilipirea" userId="34ab170da5908fc4" providerId="LiveId" clId="{23A93E5D-02BC-470F-8D0F-A23DB2CCB34B}" dt="2021-11-21T23:13:41.834" v="5355" actId="680"/>
        <pc:sldMkLst>
          <pc:docMk/>
          <pc:sldMk cId="2980973071" sldId="844"/>
        </pc:sldMkLst>
      </pc:sldChg>
      <pc:sldChg chg="modSp new mod">
        <pc:chgData name="Cristian Chilipirea" userId="34ab170da5908fc4" providerId="LiveId" clId="{23A93E5D-02BC-470F-8D0F-A23DB2CCB34B}" dt="2021-11-21T23:13:58.709" v="5375" actId="20577"/>
        <pc:sldMkLst>
          <pc:docMk/>
          <pc:sldMk cId="1499052769" sldId="845"/>
        </pc:sldMkLst>
        <pc:spChg chg="mod">
          <ac:chgData name="Cristian Chilipirea" userId="34ab170da5908fc4" providerId="LiveId" clId="{23A93E5D-02BC-470F-8D0F-A23DB2CCB34B}" dt="2021-11-21T23:13:58.709" v="5375" actId="20577"/>
          <ac:spMkLst>
            <pc:docMk/>
            <pc:sldMk cId="1499052769" sldId="845"/>
            <ac:spMk id="3" creationId="{306935CF-D2E9-4069-A0D2-70C038A23D99}"/>
          </ac:spMkLst>
        </pc:spChg>
      </pc:sldChg>
      <pc:sldChg chg="modSp new mod">
        <pc:chgData name="Cristian Chilipirea" userId="34ab170da5908fc4" providerId="LiveId" clId="{23A93E5D-02BC-470F-8D0F-A23DB2CCB34B}" dt="2021-11-21T23:20:58.247" v="5601" actId="20577"/>
        <pc:sldMkLst>
          <pc:docMk/>
          <pc:sldMk cId="4117693096" sldId="846"/>
        </pc:sldMkLst>
        <pc:spChg chg="mod">
          <ac:chgData name="Cristian Chilipirea" userId="34ab170da5908fc4" providerId="LiveId" clId="{23A93E5D-02BC-470F-8D0F-A23DB2CCB34B}" dt="2021-11-21T23:19:09.069" v="5380" actId="27636"/>
          <ac:spMkLst>
            <pc:docMk/>
            <pc:sldMk cId="4117693096" sldId="846"/>
            <ac:spMk id="3" creationId="{EEC63D6E-7A31-4F9B-86FC-85C0757AD57D}"/>
          </ac:spMkLst>
        </pc:spChg>
        <pc:spChg chg="mod">
          <ac:chgData name="Cristian Chilipirea" userId="34ab170da5908fc4" providerId="LiveId" clId="{23A93E5D-02BC-470F-8D0F-A23DB2CCB34B}" dt="2021-11-21T23:20:58.247" v="5601" actId="20577"/>
          <ac:spMkLst>
            <pc:docMk/>
            <pc:sldMk cId="4117693096" sldId="846"/>
            <ac:spMk id="4" creationId="{EC532A01-3A37-4722-8946-416AA3DFFC29}"/>
          </ac:spMkLst>
        </pc:spChg>
      </pc:sldChg>
      <pc:sldChg chg="modSp new mod">
        <pc:chgData name="Cristian Chilipirea" userId="34ab170da5908fc4" providerId="LiveId" clId="{23A93E5D-02BC-470F-8D0F-A23DB2CCB34B}" dt="2021-11-21T23:24:35.310" v="5870" actId="20577"/>
        <pc:sldMkLst>
          <pc:docMk/>
          <pc:sldMk cId="552006900" sldId="847"/>
        </pc:sldMkLst>
        <pc:spChg chg="mod">
          <ac:chgData name="Cristian Chilipirea" userId="34ab170da5908fc4" providerId="LiveId" clId="{23A93E5D-02BC-470F-8D0F-A23DB2CCB34B}" dt="2021-11-21T23:22:00.850" v="5620" actId="20577"/>
          <ac:spMkLst>
            <pc:docMk/>
            <pc:sldMk cId="552006900" sldId="847"/>
            <ac:spMk id="3" creationId="{7CA983F6-D280-400C-A6AC-7F07D334DDB4}"/>
          </ac:spMkLst>
        </pc:spChg>
        <pc:spChg chg="mod">
          <ac:chgData name="Cristian Chilipirea" userId="34ab170da5908fc4" providerId="LiveId" clId="{23A93E5D-02BC-470F-8D0F-A23DB2CCB34B}" dt="2021-11-21T23:24:35.310" v="5870" actId="20577"/>
          <ac:spMkLst>
            <pc:docMk/>
            <pc:sldMk cId="552006900" sldId="847"/>
            <ac:spMk id="4" creationId="{B43E455A-C1D1-4CF1-9CB6-27D66CE0911D}"/>
          </ac:spMkLst>
        </pc:spChg>
      </pc:sldChg>
      <pc:sldChg chg="modSp new mod">
        <pc:chgData name="Cristian Chilipirea" userId="34ab170da5908fc4" providerId="LiveId" clId="{23A93E5D-02BC-470F-8D0F-A23DB2CCB34B}" dt="2021-11-21T23:30:00.455" v="6164" actId="20577"/>
        <pc:sldMkLst>
          <pc:docMk/>
          <pc:sldMk cId="3228139549" sldId="848"/>
        </pc:sldMkLst>
        <pc:spChg chg="mod">
          <ac:chgData name="Cristian Chilipirea" userId="34ab170da5908fc4" providerId="LiveId" clId="{23A93E5D-02BC-470F-8D0F-A23DB2CCB34B}" dt="2021-11-21T23:27:04.774" v="5886" actId="20577"/>
          <ac:spMkLst>
            <pc:docMk/>
            <pc:sldMk cId="3228139549" sldId="848"/>
            <ac:spMk id="3" creationId="{9595A322-1795-42B0-8567-A1399C8E5804}"/>
          </ac:spMkLst>
        </pc:spChg>
        <pc:spChg chg="mod">
          <ac:chgData name="Cristian Chilipirea" userId="34ab170da5908fc4" providerId="LiveId" clId="{23A93E5D-02BC-470F-8D0F-A23DB2CCB34B}" dt="2021-11-21T23:30:00.455" v="6164" actId="20577"/>
          <ac:spMkLst>
            <pc:docMk/>
            <pc:sldMk cId="3228139549" sldId="848"/>
            <ac:spMk id="4" creationId="{DA87CD8E-E88D-4DAC-843A-B3A1AA406318}"/>
          </ac:spMkLst>
        </pc:spChg>
      </pc:sldChg>
      <pc:sldChg chg="modSp new mod">
        <pc:chgData name="Cristian Chilipirea" userId="34ab170da5908fc4" providerId="LiveId" clId="{23A93E5D-02BC-470F-8D0F-A23DB2CCB34B}" dt="2021-11-21T23:35:03.125" v="6241"/>
        <pc:sldMkLst>
          <pc:docMk/>
          <pc:sldMk cId="3624543545" sldId="849"/>
        </pc:sldMkLst>
        <pc:spChg chg="mod">
          <ac:chgData name="Cristian Chilipirea" userId="34ab170da5908fc4" providerId="LiveId" clId="{23A93E5D-02BC-470F-8D0F-A23DB2CCB34B}" dt="2021-11-21T23:33:49.946" v="6166"/>
          <ac:spMkLst>
            <pc:docMk/>
            <pc:sldMk cId="3624543545" sldId="849"/>
            <ac:spMk id="3" creationId="{EC13EB15-9283-439A-8A8E-B8D127B491DF}"/>
          </ac:spMkLst>
        </pc:spChg>
        <pc:spChg chg="mod">
          <ac:chgData name="Cristian Chilipirea" userId="34ab170da5908fc4" providerId="LiveId" clId="{23A93E5D-02BC-470F-8D0F-A23DB2CCB34B}" dt="2021-11-21T23:35:03.125" v="6241"/>
          <ac:spMkLst>
            <pc:docMk/>
            <pc:sldMk cId="3624543545" sldId="849"/>
            <ac:spMk id="4" creationId="{FE0116D9-C0C4-4893-8A4D-420873BDDAAD}"/>
          </ac:spMkLst>
        </pc:spChg>
      </pc:sldChg>
    </pc:docChg>
  </pc:docChgLst>
  <pc:docChgLst>
    <pc:chgData name="Cristian Chilipirea" userId="34ab170da5908fc4" providerId="LiveId" clId="{FACD5FCE-68B0-4A42-99A7-E5EAF7530567}"/>
    <pc:docChg chg="undo custSel addSld delSld modSld sldOrd modMainMaster">
      <pc:chgData name="Cristian Chilipirea" userId="34ab170da5908fc4" providerId="LiveId" clId="{FACD5FCE-68B0-4A42-99A7-E5EAF7530567}" dt="2021-10-03T21:03:14.156" v="1308" actId="120"/>
      <pc:docMkLst>
        <pc:docMk/>
      </pc:docMkLst>
      <pc:sldChg chg="modSp mod">
        <pc:chgData name="Cristian Chilipirea" userId="34ab170da5908fc4" providerId="LiveId" clId="{FACD5FCE-68B0-4A42-99A7-E5EAF7530567}" dt="2021-10-03T20:22:48.816" v="30" actId="20577"/>
        <pc:sldMkLst>
          <pc:docMk/>
          <pc:sldMk cId="736295071" sldId="256"/>
        </pc:sldMkLst>
        <pc:spChg chg="mod">
          <ac:chgData name="Cristian Chilipirea" userId="34ab170da5908fc4" providerId="LiveId" clId="{FACD5FCE-68B0-4A42-99A7-E5EAF7530567}" dt="2021-10-03T20:22:48.816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 del">
        <pc:chgData name="Cristian Chilipirea" userId="34ab170da5908fc4" providerId="LiveId" clId="{FACD5FCE-68B0-4A42-99A7-E5EAF7530567}" dt="2021-10-03T20:28:36.632" v="55" actId="47"/>
        <pc:sldMkLst>
          <pc:docMk/>
          <pc:sldMk cId="2977218114" sldId="258"/>
        </pc:sldMkLst>
      </pc:sldChg>
      <pc:sldChg chg="modSp add mod">
        <pc:chgData name="Cristian Chilipirea" userId="34ab170da5908fc4" providerId="LiveId" clId="{FACD5FCE-68B0-4A42-99A7-E5EAF7530567}" dt="2021-10-03T20:48:59.468" v="1165" actId="120"/>
        <pc:sldMkLst>
          <pc:docMk/>
          <pc:sldMk cId="1456688437" sldId="497"/>
        </pc:sldMkLst>
        <pc:spChg chg="mod">
          <ac:chgData name="Cristian Chilipirea" userId="34ab170da5908fc4" providerId="LiveId" clId="{FACD5FCE-68B0-4A42-99A7-E5EAF7530567}" dt="2021-10-03T20:28:50.277" v="57" actId="27636"/>
          <ac:spMkLst>
            <pc:docMk/>
            <pc:sldMk cId="1456688437" sldId="497"/>
            <ac:spMk id="2" creationId="{0BC93C77-58F3-497F-9A97-667F438B4A9D}"/>
          </ac:spMkLst>
        </pc:spChg>
        <pc:spChg chg="mod">
          <ac:chgData name="Cristian Chilipirea" userId="34ab170da5908fc4" providerId="LiveId" clId="{FACD5FCE-68B0-4A42-99A7-E5EAF7530567}" dt="2021-10-03T20:41:50.491" v="1116" actId="20577"/>
          <ac:spMkLst>
            <pc:docMk/>
            <pc:sldMk cId="1456688437" sldId="497"/>
            <ac:spMk id="3" creationId="{DD15A386-FC8D-4F0D-8903-89C7729CE66F}"/>
          </ac:spMkLst>
        </pc:spChg>
        <pc:spChg chg="mod">
          <ac:chgData name="Cristian Chilipirea" userId="34ab170da5908fc4" providerId="LiveId" clId="{FACD5FCE-68B0-4A42-99A7-E5EAF7530567}" dt="2021-10-03T20:48:59.468" v="1165" actId="120"/>
          <ac:spMkLst>
            <pc:docMk/>
            <pc:sldMk cId="1456688437" sldId="497"/>
            <ac:spMk id="4" creationId="{BFFB56DD-ADE5-4D72-BD80-A6D26DFB2EB7}"/>
          </ac:spMkLst>
        </pc:spChg>
      </pc:sldChg>
      <pc:sldChg chg="modSp add mod">
        <pc:chgData name="Cristian Chilipirea" userId="34ab170da5908fc4" providerId="LiveId" clId="{FACD5FCE-68B0-4A42-99A7-E5EAF7530567}" dt="2021-10-03T20:49:06.919" v="1167" actId="120"/>
        <pc:sldMkLst>
          <pc:docMk/>
          <pc:sldMk cId="2850693201" sldId="498"/>
        </pc:sldMkLst>
        <pc:spChg chg="mod">
          <ac:chgData name="Cristian Chilipirea" userId="34ab170da5908fc4" providerId="LiveId" clId="{FACD5FCE-68B0-4A42-99A7-E5EAF7530567}" dt="2021-10-03T20:28:50.285" v="58" actId="27636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FACD5FCE-68B0-4A42-99A7-E5EAF7530567}" dt="2021-10-03T20:41:02.661" v="1092"/>
          <ac:spMkLst>
            <pc:docMk/>
            <pc:sldMk cId="2850693201" sldId="498"/>
            <ac:spMk id="3" creationId="{F96CF7B7-ACA9-427A-82FB-767222FD1E19}"/>
          </ac:spMkLst>
        </pc:spChg>
        <pc:spChg chg="mod">
          <ac:chgData name="Cristian Chilipirea" userId="34ab170da5908fc4" providerId="LiveId" clId="{FACD5FCE-68B0-4A42-99A7-E5EAF7530567}" dt="2021-10-03T20:49:06.919" v="1167" actId="120"/>
          <ac:spMkLst>
            <pc:docMk/>
            <pc:sldMk cId="2850693201" sldId="498"/>
            <ac:spMk id="5" creationId="{395F2117-9872-48BD-BC35-74767D644CA2}"/>
          </ac:spMkLst>
        </pc:spChg>
      </pc:sldChg>
      <pc:sldChg chg="modSp add mod">
        <pc:chgData name="Cristian Chilipirea" userId="34ab170da5908fc4" providerId="LiveId" clId="{FACD5FCE-68B0-4A42-99A7-E5EAF7530567}" dt="2021-10-03T20:49:11.232" v="1168" actId="120"/>
        <pc:sldMkLst>
          <pc:docMk/>
          <pc:sldMk cId="3593157976" sldId="499"/>
        </pc:sldMkLst>
        <pc:spChg chg="mod">
          <ac:chgData name="Cristian Chilipirea" userId="34ab170da5908fc4" providerId="LiveId" clId="{FACD5FCE-68B0-4A42-99A7-E5EAF7530567}" dt="2021-10-03T20:28:50.289" v="59" actId="27636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FACD5FCE-68B0-4A42-99A7-E5EAF7530567}" dt="2021-10-03T20:42:33.582" v="1130"/>
          <ac:spMkLst>
            <pc:docMk/>
            <pc:sldMk cId="3593157976" sldId="499"/>
            <ac:spMk id="3" creationId="{38DD686F-6C2C-4E52-A196-BD47AD4C72BA}"/>
          </ac:spMkLst>
        </pc:spChg>
        <pc:spChg chg="mod">
          <ac:chgData name="Cristian Chilipirea" userId="34ab170da5908fc4" providerId="LiveId" clId="{FACD5FCE-68B0-4A42-99A7-E5EAF7530567}" dt="2021-10-03T20:49:11.232" v="1168" actId="120"/>
          <ac:spMkLst>
            <pc:docMk/>
            <pc:sldMk cId="3593157976" sldId="499"/>
            <ac:spMk id="5" creationId="{04059D69-1B91-43AE-B31D-3AC6B4ED97A4}"/>
          </ac:spMkLst>
        </pc:spChg>
      </pc:sldChg>
      <pc:sldChg chg="modSp add mod">
        <pc:chgData name="Cristian Chilipirea" userId="34ab170da5908fc4" providerId="LiveId" clId="{FACD5FCE-68B0-4A42-99A7-E5EAF7530567}" dt="2021-10-03T20:49:14.917" v="1169" actId="120"/>
        <pc:sldMkLst>
          <pc:docMk/>
          <pc:sldMk cId="3805068390" sldId="500"/>
        </pc:sldMkLst>
        <pc:spChg chg="mod">
          <ac:chgData name="Cristian Chilipirea" userId="34ab170da5908fc4" providerId="LiveId" clId="{FACD5FCE-68B0-4A42-99A7-E5EAF7530567}" dt="2021-10-03T20:28:50.293" v="60" actId="27636"/>
          <ac:spMkLst>
            <pc:docMk/>
            <pc:sldMk cId="3805068390" sldId="500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4.917" v="1169" actId="120"/>
          <ac:spMkLst>
            <pc:docMk/>
            <pc:sldMk cId="3805068390" sldId="500"/>
            <ac:spMk id="3" creationId="{C383FE75-3C69-4B62-A8FB-F94839C81D37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49:28.418" v="1173" actId="120"/>
        <pc:sldMkLst>
          <pc:docMk/>
          <pc:sldMk cId="2240204320" sldId="501"/>
        </pc:sldMkLst>
        <pc:spChg chg="mod">
          <ac:chgData name="Cristian Chilipirea" userId="34ab170da5908fc4" providerId="LiveId" clId="{FACD5FCE-68B0-4A42-99A7-E5EAF7530567}" dt="2021-10-03T20:28:50.296" v="62" actId="27636"/>
          <ac:spMkLst>
            <pc:docMk/>
            <pc:sldMk cId="2240204320" sldId="501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6:57.236" v="1143" actId="20577"/>
          <ac:spMkLst>
            <pc:docMk/>
            <pc:sldMk cId="2240204320" sldId="501"/>
            <ac:spMk id="3" creationId="{E14C7BB2-BB62-446D-B1A6-1BD2A93F9721}"/>
          </ac:spMkLst>
        </pc:spChg>
        <pc:spChg chg="mod">
          <ac:chgData name="Cristian Chilipirea" userId="34ab170da5908fc4" providerId="LiveId" clId="{FACD5FCE-68B0-4A42-99A7-E5EAF7530567}" dt="2021-10-03T20:49:28.418" v="1173" actId="120"/>
          <ac:spMkLst>
            <pc:docMk/>
            <pc:sldMk cId="2240204320" sldId="501"/>
            <ac:spMk id="7" creationId="{7A451DFC-38C9-4E9B-92E9-8FF5FAB91177}"/>
          </ac:spMkLst>
        </pc:spChg>
        <pc:picChg chg="add mod">
          <ac:chgData name="Cristian Chilipirea" userId="34ab170da5908fc4" providerId="LiveId" clId="{FACD5FCE-68B0-4A42-99A7-E5EAF7530567}" dt="2021-10-03T20:46:49.457" v="1139" actId="14100"/>
          <ac:picMkLst>
            <pc:docMk/>
            <pc:sldMk cId="2240204320" sldId="501"/>
            <ac:picMk id="6" creationId="{62B3F7FD-F81F-4ED4-8A59-93261B67A993}"/>
          </ac:picMkLst>
        </pc:picChg>
        <pc:picChg chg="del">
          <ac:chgData name="Cristian Chilipirea" userId="34ab170da5908fc4" providerId="LiveId" clId="{FACD5FCE-68B0-4A42-99A7-E5EAF7530567}" dt="2021-10-03T20:46:45.382" v="1137" actId="478"/>
          <ac:picMkLst>
            <pc:docMk/>
            <pc:sldMk cId="2240204320" sldId="501"/>
            <ac:picMk id="10" creationId="{86D35E25-F6D5-4B35-9B87-2D9C38D13CDE}"/>
          </ac:picMkLst>
        </pc:picChg>
      </pc:sldChg>
      <pc:sldChg chg="modSp add mod">
        <pc:chgData name="Cristian Chilipirea" userId="34ab170da5908fc4" providerId="LiveId" clId="{FACD5FCE-68B0-4A42-99A7-E5EAF7530567}" dt="2021-10-03T20:54:18.323" v="1219" actId="120"/>
        <pc:sldMkLst>
          <pc:docMk/>
          <pc:sldMk cId="3057009429" sldId="502"/>
        </pc:sldMkLst>
        <pc:spChg chg="mod">
          <ac:chgData name="Cristian Chilipirea" userId="34ab170da5908fc4" providerId="LiveId" clId="{FACD5FCE-68B0-4A42-99A7-E5EAF7530567}" dt="2021-10-03T20:53:57.204" v="1212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FACD5FCE-68B0-4A42-99A7-E5EAF7530567}" dt="2021-10-03T20:54:14.764" v="1218" actId="6549"/>
          <ac:spMkLst>
            <pc:docMk/>
            <pc:sldMk cId="3057009429" sldId="502"/>
            <ac:spMk id="3" creationId="{C6AC5461-4988-4C29-BC47-C5E3192A3CAC}"/>
          </ac:spMkLst>
        </pc:spChg>
        <pc:spChg chg="mod">
          <ac:chgData name="Cristian Chilipirea" userId="34ab170da5908fc4" providerId="LiveId" clId="{FACD5FCE-68B0-4A42-99A7-E5EAF7530567}" dt="2021-10-03T20:54:18.323" v="1219" actId="120"/>
          <ac:spMkLst>
            <pc:docMk/>
            <pc:sldMk cId="3057009429" sldId="502"/>
            <ac:spMk id="5" creationId="{AC15C174-8E6A-4679-A3B7-30F3E0EB9B8E}"/>
          </ac:spMkLst>
        </pc:spChg>
      </pc:sldChg>
      <pc:sldChg chg="modSp add mod">
        <pc:chgData name="Cristian Chilipirea" userId="34ab170da5908fc4" providerId="LiveId" clId="{FACD5FCE-68B0-4A42-99A7-E5EAF7530567}" dt="2021-10-03T20:54:39.698" v="1226" actId="1076"/>
        <pc:sldMkLst>
          <pc:docMk/>
          <pc:sldMk cId="1013673347" sldId="503"/>
        </pc:sldMkLst>
        <pc:spChg chg="mod">
          <ac:chgData name="Cristian Chilipirea" userId="34ab170da5908fc4" providerId="LiveId" clId="{FACD5FCE-68B0-4A42-99A7-E5EAF7530567}" dt="2021-10-03T20:28:50.316" v="71" actId="27636"/>
          <ac:spMkLst>
            <pc:docMk/>
            <pc:sldMk cId="1013673347" sldId="503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39.698" v="1226" actId="1076"/>
          <ac:spMkLst>
            <pc:docMk/>
            <pc:sldMk cId="1013673347" sldId="503"/>
            <ac:spMk id="3" creationId="{5457F2E0-B4AC-46BD-A6FA-D02AEEE1F279}"/>
          </ac:spMkLst>
        </pc:spChg>
        <pc:spChg chg="mod">
          <ac:chgData name="Cristian Chilipirea" userId="34ab170da5908fc4" providerId="LiveId" clId="{FACD5FCE-68B0-4A42-99A7-E5EAF7530567}" dt="2021-10-03T20:54:32.596" v="1222" actId="120"/>
          <ac:spMkLst>
            <pc:docMk/>
            <pc:sldMk cId="1013673347" sldId="503"/>
            <ac:spMk id="5" creationId="{0FA5196A-5B90-4D78-A205-63EB8978D100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58:05.839" v="1259" actId="20577"/>
        <pc:sldMkLst>
          <pc:docMk/>
          <pc:sldMk cId="3381332427" sldId="506"/>
        </pc:sldMkLst>
        <pc:spChg chg="mod">
          <ac:chgData name="Cristian Chilipirea" userId="34ab170da5908fc4" providerId="LiveId" clId="{FACD5FCE-68B0-4A42-99A7-E5EAF7530567}" dt="2021-10-03T20:28:50.320" v="73" actId="27636"/>
          <ac:spMkLst>
            <pc:docMk/>
            <pc:sldMk cId="3381332427" sldId="506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0:58:05.839" v="1259" actId="20577"/>
          <ac:spMkLst>
            <pc:docMk/>
            <pc:sldMk cId="3381332427" sldId="506"/>
            <ac:spMk id="3" creationId="{FCDE4CD7-E561-43E9-9969-94440D0AF3A2}"/>
          </ac:spMkLst>
        </pc:spChg>
        <pc:spChg chg="mod">
          <ac:chgData name="Cristian Chilipirea" userId="34ab170da5908fc4" providerId="LiveId" clId="{FACD5FCE-68B0-4A42-99A7-E5EAF7530567}" dt="2021-10-03T20:54:48.555" v="1228" actId="120"/>
          <ac:spMkLst>
            <pc:docMk/>
            <pc:sldMk cId="3381332427" sldId="506"/>
            <ac:spMk id="5" creationId="{CE9CABC4-9A0C-4C7E-B560-F4645C49CD5C}"/>
          </ac:spMkLst>
        </pc:spChg>
        <pc:picChg chg="del">
          <ac:chgData name="Cristian Chilipirea" userId="34ab170da5908fc4" providerId="LiveId" clId="{FACD5FCE-68B0-4A42-99A7-E5EAF7530567}" dt="2021-10-03T20:57:20.759" v="1232" actId="478"/>
          <ac:picMkLst>
            <pc:docMk/>
            <pc:sldMk cId="3381332427" sldId="506"/>
            <ac:picMk id="6" creationId="{8E26822E-F675-4DFA-A3CB-B6E58CDF6AA0}"/>
          </ac:picMkLst>
        </pc:picChg>
        <pc:picChg chg="add mod">
          <ac:chgData name="Cristian Chilipirea" userId="34ab170da5908fc4" providerId="LiveId" clId="{FACD5FCE-68B0-4A42-99A7-E5EAF7530567}" dt="2021-10-03T20:57:31.729" v="1239" actId="1076"/>
          <ac:picMkLst>
            <pc:docMk/>
            <pc:sldMk cId="3381332427" sldId="506"/>
            <ac:picMk id="8" creationId="{57C4452C-7F67-41A6-B9D0-7CADFC663933}"/>
          </ac:picMkLst>
        </pc:picChg>
      </pc:sldChg>
      <pc:sldChg chg="modSp add mod">
        <pc:chgData name="Cristian Chilipirea" userId="34ab170da5908fc4" providerId="LiveId" clId="{FACD5FCE-68B0-4A42-99A7-E5EAF7530567}" dt="2021-10-03T21:01:23.049" v="1277" actId="120"/>
        <pc:sldMkLst>
          <pc:docMk/>
          <pc:sldMk cId="3162047561" sldId="508"/>
        </pc:sldMkLst>
        <pc:spChg chg="mod">
          <ac:chgData name="Cristian Chilipirea" userId="34ab170da5908fc4" providerId="LiveId" clId="{FACD5FCE-68B0-4A42-99A7-E5EAF7530567}" dt="2021-10-03T20:28:50.333" v="77" actId="27636"/>
          <ac:spMkLst>
            <pc:docMk/>
            <pc:sldMk cId="3162047561" sldId="508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1:01:23.049" v="1277" actId="120"/>
          <ac:spMkLst>
            <pc:docMk/>
            <pc:sldMk cId="3162047561" sldId="508"/>
            <ac:spMk id="3" creationId="{B8971D90-EC3C-4EA5-8A67-9882F7B97048}"/>
          </ac:spMkLst>
        </pc:spChg>
      </pc:sldChg>
      <pc:sldChg chg="modSp add mod">
        <pc:chgData name="Cristian Chilipirea" userId="34ab170da5908fc4" providerId="LiveId" clId="{FACD5FCE-68B0-4A42-99A7-E5EAF7530567}" dt="2021-10-03T21:01:32.147" v="1280" actId="120"/>
        <pc:sldMkLst>
          <pc:docMk/>
          <pc:sldMk cId="1653909499" sldId="509"/>
        </pc:sldMkLst>
        <pc:spChg chg="mod">
          <ac:chgData name="Cristian Chilipirea" userId="34ab170da5908fc4" providerId="LiveId" clId="{FACD5FCE-68B0-4A42-99A7-E5EAF7530567}" dt="2021-10-03T20:28:50.346" v="81" actId="27636"/>
          <ac:spMkLst>
            <pc:docMk/>
            <pc:sldMk cId="1653909499" sldId="50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32.147" v="1280" actId="120"/>
          <ac:spMkLst>
            <pc:docMk/>
            <pc:sldMk cId="1653909499" sldId="509"/>
            <ac:spMk id="5" creationId="{47F7F818-8374-4757-8EBD-ACB8CA45FB39}"/>
          </ac:spMkLst>
        </pc:spChg>
      </pc:sldChg>
      <pc:sldChg chg="modSp add mod">
        <pc:chgData name="Cristian Chilipirea" userId="34ab170da5908fc4" providerId="LiveId" clId="{FACD5FCE-68B0-4A42-99A7-E5EAF7530567}" dt="2021-10-03T21:01:35.915" v="1281" actId="120"/>
        <pc:sldMkLst>
          <pc:docMk/>
          <pc:sldMk cId="3608127337" sldId="510"/>
        </pc:sldMkLst>
        <pc:spChg chg="mod">
          <ac:chgData name="Cristian Chilipirea" userId="34ab170da5908fc4" providerId="LiveId" clId="{FACD5FCE-68B0-4A42-99A7-E5EAF7530567}" dt="2021-10-03T20:28:50.348" v="82" actId="27636"/>
          <ac:spMkLst>
            <pc:docMk/>
            <pc:sldMk cId="3608127337" sldId="510"/>
            <ac:spMk id="2" creationId="{57F5A773-3E76-4C81-BF15-587B923C2435}"/>
          </ac:spMkLst>
        </pc:spChg>
        <pc:spChg chg="mod">
          <ac:chgData name="Cristian Chilipirea" userId="34ab170da5908fc4" providerId="LiveId" clId="{FACD5FCE-68B0-4A42-99A7-E5EAF7530567}" dt="2021-10-03T21:01:35.915" v="1281" actId="120"/>
          <ac:spMkLst>
            <pc:docMk/>
            <pc:sldMk cId="3608127337" sldId="510"/>
            <ac:spMk id="3" creationId="{47FA4E52-59D3-4C36-AC4B-734EB012F496}"/>
          </ac:spMkLst>
        </pc:spChg>
      </pc:sldChg>
      <pc:sldChg chg="modSp add mod">
        <pc:chgData name="Cristian Chilipirea" userId="34ab170da5908fc4" providerId="LiveId" clId="{FACD5FCE-68B0-4A42-99A7-E5EAF7530567}" dt="2021-10-03T21:01:39.586" v="1282" actId="120"/>
        <pc:sldMkLst>
          <pc:docMk/>
          <pc:sldMk cId="4042985229" sldId="511"/>
        </pc:sldMkLst>
        <pc:spChg chg="mod">
          <ac:chgData name="Cristian Chilipirea" userId="34ab170da5908fc4" providerId="LiveId" clId="{FACD5FCE-68B0-4A42-99A7-E5EAF7530567}" dt="2021-10-03T20:28:50.350" v="83" actId="27636"/>
          <ac:spMkLst>
            <pc:docMk/>
            <pc:sldMk cId="4042985229" sldId="511"/>
            <ac:spMk id="2" creationId="{2AC95419-3022-427B-A37A-0984E7167BD1}"/>
          </ac:spMkLst>
        </pc:spChg>
        <pc:spChg chg="mod">
          <ac:chgData name="Cristian Chilipirea" userId="34ab170da5908fc4" providerId="LiveId" clId="{FACD5FCE-68B0-4A42-99A7-E5EAF7530567}" dt="2021-10-03T21:01:39.586" v="1282" actId="120"/>
          <ac:spMkLst>
            <pc:docMk/>
            <pc:sldMk cId="4042985229" sldId="511"/>
            <ac:spMk id="5" creationId="{812FBF5D-B0D6-46D9-8361-8C624D80A74E}"/>
          </ac:spMkLst>
        </pc:spChg>
      </pc:sldChg>
      <pc:sldChg chg="modSp add mod">
        <pc:chgData name="Cristian Chilipirea" userId="34ab170da5908fc4" providerId="LiveId" clId="{FACD5FCE-68B0-4A42-99A7-E5EAF7530567}" dt="2021-10-03T21:01:43.366" v="1283" actId="120"/>
        <pc:sldMkLst>
          <pc:docMk/>
          <pc:sldMk cId="2727535347" sldId="512"/>
        </pc:sldMkLst>
        <pc:spChg chg="mod">
          <ac:chgData name="Cristian Chilipirea" userId="34ab170da5908fc4" providerId="LiveId" clId="{FACD5FCE-68B0-4A42-99A7-E5EAF7530567}" dt="2021-10-03T20:28:50.355" v="84" actId="27636"/>
          <ac:spMkLst>
            <pc:docMk/>
            <pc:sldMk cId="2727535347" sldId="512"/>
            <ac:spMk id="2" creationId="{40E9CEC3-606F-4D19-A153-0AFACEF2A7D5}"/>
          </ac:spMkLst>
        </pc:spChg>
        <pc:spChg chg="mod">
          <ac:chgData name="Cristian Chilipirea" userId="34ab170da5908fc4" providerId="LiveId" clId="{FACD5FCE-68B0-4A42-99A7-E5EAF7530567}" dt="2021-10-03T21:01:43.366" v="1283" actId="120"/>
          <ac:spMkLst>
            <pc:docMk/>
            <pc:sldMk cId="2727535347" sldId="512"/>
            <ac:spMk id="5" creationId="{C2E6479F-27F7-4F89-8704-261A33DBA3CC}"/>
          </ac:spMkLst>
        </pc:spChg>
      </pc:sldChg>
      <pc:sldChg chg="modSp add mod">
        <pc:chgData name="Cristian Chilipirea" userId="34ab170da5908fc4" providerId="LiveId" clId="{FACD5FCE-68B0-4A42-99A7-E5EAF7530567}" dt="2021-10-03T21:01:46.532" v="1284" actId="120"/>
        <pc:sldMkLst>
          <pc:docMk/>
          <pc:sldMk cId="3285445849" sldId="513"/>
        </pc:sldMkLst>
        <pc:spChg chg="mod">
          <ac:chgData name="Cristian Chilipirea" userId="34ab170da5908fc4" providerId="LiveId" clId="{FACD5FCE-68B0-4A42-99A7-E5EAF7530567}" dt="2021-10-03T20:28:50.359" v="85" actId="27636"/>
          <ac:spMkLst>
            <pc:docMk/>
            <pc:sldMk cId="3285445849" sldId="513"/>
            <ac:spMk id="2" creationId="{180F9517-1C9D-4E13-8F5B-ED3E1C119D3C}"/>
          </ac:spMkLst>
        </pc:spChg>
        <pc:spChg chg="mod">
          <ac:chgData name="Cristian Chilipirea" userId="34ab170da5908fc4" providerId="LiveId" clId="{FACD5FCE-68B0-4A42-99A7-E5EAF7530567}" dt="2021-10-03T21:01:46.532" v="1284" actId="120"/>
          <ac:spMkLst>
            <pc:docMk/>
            <pc:sldMk cId="3285445849" sldId="513"/>
            <ac:spMk id="3" creationId="{B275036B-3E25-4560-848A-C53176205153}"/>
          </ac:spMkLst>
        </pc:spChg>
      </pc:sldChg>
      <pc:sldChg chg="modSp add mod">
        <pc:chgData name="Cristian Chilipirea" userId="34ab170da5908fc4" providerId="LiveId" clId="{FACD5FCE-68B0-4A42-99A7-E5EAF7530567}" dt="2021-10-03T21:01:55.161" v="1285" actId="120"/>
        <pc:sldMkLst>
          <pc:docMk/>
          <pc:sldMk cId="650840403" sldId="514"/>
        </pc:sldMkLst>
        <pc:spChg chg="mod">
          <ac:chgData name="Cristian Chilipirea" userId="34ab170da5908fc4" providerId="LiveId" clId="{FACD5FCE-68B0-4A42-99A7-E5EAF7530567}" dt="2021-10-03T20:28:50.361" v="86" actId="27636"/>
          <ac:spMkLst>
            <pc:docMk/>
            <pc:sldMk cId="650840403" sldId="514"/>
            <ac:spMk id="2" creationId="{00ACA689-ED54-4A3A-A866-56FA5BA235EA}"/>
          </ac:spMkLst>
        </pc:spChg>
        <pc:spChg chg="mod">
          <ac:chgData name="Cristian Chilipirea" userId="34ab170da5908fc4" providerId="LiveId" clId="{FACD5FCE-68B0-4A42-99A7-E5EAF7530567}" dt="2021-10-03T21:01:55.161" v="1285" actId="120"/>
          <ac:spMkLst>
            <pc:docMk/>
            <pc:sldMk cId="650840403" sldId="514"/>
            <ac:spMk id="3" creationId="{130C1DCC-FBA4-428E-972D-CAECA69E8EEA}"/>
          </ac:spMkLst>
        </pc:spChg>
      </pc:sldChg>
      <pc:sldChg chg="modSp add mod">
        <pc:chgData name="Cristian Chilipirea" userId="34ab170da5908fc4" providerId="LiveId" clId="{FACD5FCE-68B0-4A42-99A7-E5EAF7530567}" dt="2021-10-03T21:01:58.158" v="1286" actId="120"/>
        <pc:sldMkLst>
          <pc:docMk/>
          <pc:sldMk cId="2095946675" sldId="515"/>
        </pc:sldMkLst>
        <pc:spChg chg="mod">
          <ac:chgData name="Cristian Chilipirea" userId="34ab170da5908fc4" providerId="LiveId" clId="{FACD5FCE-68B0-4A42-99A7-E5EAF7530567}" dt="2021-10-03T20:28:50.362" v="87" actId="27636"/>
          <ac:spMkLst>
            <pc:docMk/>
            <pc:sldMk cId="2095946675" sldId="515"/>
            <ac:spMk id="2" creationId="{E54A7731-4F29-4A46-956E-28BFEB677C27}"/>
          </ac:spMkLst>
        </pc:spChg>
        <pc:spChg chg="mod">
          <ac:chgData name="Cristian Chilipirea" userId="34ab170da5908fc4" providerId="LiveId" clId="{FACD5FCE-68B0-4A42-99A7-E5EAF7530567}" dt="2021-10-03T21:01:58.158" v="1286" actId="120"/>
          <ac:spMkLst>
            <pc:docMk/>
            <pc:sldMk cId="2095946675" sldId="515"/>
            <ac:spMk id="5" creationId="{8C39856E-8749-4371-AF91-340709161FAF}"/>
          </ac:spMkLst>
        </pc:spChg>
      </pc:sldChg>
      <pc:sldChg chg="modSp add mod">
        <pc:chgData name="Cristian Chilipirea" userId="34ab170da5908fc4" providerId="LiveId" clId="{FACD5FCE-68B0-4A42-99A7-E5EAF7530567}" dt="2021-10-03T21:02:04.327" v="1288" actId="120"/>
        <pc:sldMkLst>
          <pc:docMk/>
          <pc:sldMk cId="1633443332" sldId="516"/>
        </pc:sldMkLst>
        <pc:spChg chg="mod">
          <ac:chgData name="Cristian Chilipirea" userId="34ab170da5908fc4" providerId="LiveId" clId="{FACD5FCE-68B0-4A42-99A7-E5EAF7530567}" dt="2021-10-03T20:28:50.367" v="89" actId="27636"/>
          <ac:spMkLst>
            <pc:docMk/>
            <pc:sldMk cId="1633443332" sldId="516"/>
            <ac:spMk id="2" creationId="{85AFB233-6F65-4686-8090-0A76531D8180}"/>
          </ac:spMkLst>
        </pc:spChg>
        <pc:spChg chg="mod">
          <ac:chgData name="Cristian Chilipirea" userId="34ab170da5908fc4" providerId="LiveId" clId="{FACD5FCE-68B0-4A42-99A7-E5EAF7530567}" dt="2021-10-03T21:02:04.327" v="1288" actId="120"/>
          <ac:spMkLst>
            <pc:docMk/>
            <pc:sldMk cId="1633443332" sldId="516"/>
            <ac:spMk id="5" creationId="{165E1DE5-4CF6-4F93-A872-F8F6E985B09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13866709" sldId="516"/>
        </pc:sldMkLst>
      </pc:sldChg>
      <pc:sldChg chg="modSp add mod">
        <pc:chgData name="Cristian Chilipirea" userId="34ab170da5908fc4" providerId="LiveId" clId="{FACD5FCE-68B0-4A42-99A7-E5EAF7530567}" dt="2021-10-03T21:02:01.201" v="1287" actId="120"/>
        <pc:sldMkLst>
          <pc:docMk/>
          <pc:sldMk cId="3100481663" sldId="517"/>
        </pc:sldMkLst>
        <pc:spChg chg="mod">
          <ac:chgData name="Cristian Chilipirea" userId="34ab170da5908fc4" providerId="LiveId" clId="{FACD5FCE-68B0-4A42-99A7-E5EAF7530567}" dt="2021-10-03T20:28:50.365" v="88" actId="27636"/>
          <ac:spMkLst>
            <pc:docMk/>
            <pc:sldMk cId="3100481663" sldId="517"/>
            <ac:spMk id="2" creationId="{566596C4-7953-4E18-BCBF-2195BB03BB2B}"/>
          </ac:spMkLst>
        </pc:spChg>
        <pc:spChg chg="mod">
          <ac:chgData name="Cristian Chilipirea" userId="34ab170da5908fc4" providerId="LiveId" clId="{FACD5FCE-68B0-4A42-99A7-E5EAF7530567}" dt="2021-10-03T21:02:01.201" v="1287" actId="120"/>
          <ac:spMkLst>
            <pc:docMk/>
            <pc:sldMk cId="3100481663" sldId="517"/>
            <ac:spMk id="3" creationId="{2278801D-0679-4667-9113-24D60EEDF10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939410140" sldId="517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323705" sldId="518"/>
        </pc:sldMkLst>
      </pc:sldChg>
      <pc:sldChg chg="modSp add mod">
        <pc:chgData name="Cristian Chilipirea" userId="34ab170da5908fc4" providerId="LiveId" clId="{FACD5FCE-68B0-4A42-99A7-E5EAF7530567}" dt="2021-10-03T21:02:06.965" v="1289" actId="120"/>
        <pc:sldMkLst>
          <pc:docMk/>
          <pc:sldMk cId="3859228379" sldId="518"/>
        </pc:sldMkLst>
        <pc:spChg chg="mod">
          <ac:chgData name="Cristian Chilipirea" userId="34ab170da5908fc4" providerId="LiveId" clId="{FACD5FCE-68B0-4A42-99A7-E5EAF7530567}" dt="2021-10-03T20:28:50.371" v="90" actId="27636"/>
          <ac:spMkLst>
            <pc:docMk/>
            <pc:sldMk cId="3859228379" sldId="518"/>
            <ac:spMk id="2" creationId="{AEC913E0-66E8-4B77-A4BD-CA1C48FD439F}"/>
          </ac:spMkLst>
        </pc:spChg>
        <pc:spChg chg="mod">
          <ac:chgData name="Cristian Chilipirea" userId="34ab170da5908fc4" providerId="LiveId" clId="{FACD5FCE-68B0-4A42-99A7-E5EAF7530567}" dt="2021-10-03T21:02:06.965" v="1289" actId="120"/>
          <ac:spMkLst>
            <pc:docMk/>
            <pc:sldMk cId="3859228379" sldId="518"/>
            <ac:spMk id="3" creationId="{BC95BB19-11DB-4DC8-9171-1100B5CF39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639372" sldId="51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07714202" sldId="52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62838675" sldId="521"/>
        </pc:sldMkLst>
      </pc:sldChg>
      <pc:sldChg chg="modSp add mod ord modNotesTx">
        <pc:chgData name="Cristian Chilipirea" userId="34ab170da5908fc4" providerId="LiveId" clId="{FACD5FCE-68B0-4A42-99A7-E5EAF7530567}" dt="2021-10-03T21:00:59.444" v="1272" actId="6549"/>
        <pc:sldMkLst>
          <pc:docMk/>
          <pc:sldMk cId="193191226" sldId="523"/>
        </pc:sldMkLst>
        <pc:spChg chg="mod">
          <ac:chgData name="Cristian Chilipirea" userId="34ab170da5908fc4" providerId="LiveId" clId="{FACD5FCE-68B0-4A42-99A7-E5EAF7530567}" dt="2021-10-03T20:28:50.330" v="75" actId="27636"/>
          <ac:spMkLst>
            <pc:docMk/>
            <pc:sldMk cId="193191226" sldId="523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47.329" v="1269" actId="120"/>
          <ac:spMkLst>
            <pc:docMk/>
            <pc:sldMk cId="193191226" sldId="523"/>
            <ac:spMk id="5" creationId="{D14014D6-B048-43E7-A61D-D46924B50ADB}"/>
          </ac:spMkLst>
        </pc:spChg>
      </pc:sldChg>
      <pc:sldChg chg="modSp add mod ord modNotesTx">
        <pc:chgData name="Cristian Chilipirea" userId="34ab170da5908fc4" providerId="LiveId" clId="{FACD5FCE-68B0-4A42-99A7-E5EAF7530567}" dt="2021-10-03T21:01:08.108" v="1276" actId="6549"/>
        <pc:sldMkLst>
          <pc:docMk/>
          <pc:sldMk cId="761323086" sldId="524"/>
        </pc:sldMkLst>
        <pc:spChg chg="mod">
          <ac:chgData name="Cristian Chilipirea" userId="34ab170da5908fc4" providerId="LiveId" clId="{FACD5FCE-68B0-4A42-99A7-E5EAF7530567}" dt="2021-10-03T20:28:50.332" v="76" actId="27636"/>
          <ac:spMkLst>
            <pc:docMk/>
            <pc:sldMk cId="761323086" sldId="524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1:06.623" v="1275" actId="120"/>
          <ac:spMkLst>
            <pc:docMk/>
            <pc:sldMk cId="761323086" sldId="524"/>
            <ac:spMk id="3" creationId="{67859D7E-9440-4C37-8B3E-3EFA1731744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185700398" sldId="52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016863662" sldId="525"/>
        </pc:sldMkLst>
      </pc:sldChg>
      <pc:sldChg chg="modSp add mod">
        <pc:chgData name="Cristian Chilipirea" userId="34ab170da5908fc4" providerId="LiveId" clId="{FACD5FCE-68B0-4A42-99A7-E5EAF7530567}" dt="2021-10-03T21:02:10.767" v="1290" actId="120"/>
        <pc:sldMkLst>
          <pc:docMk/>
          <pc:sldMk cId="384922801" sldId="526"/>
        </pc:sldMkLst>
        <pc:spChg chg="mod">
          <ac:chgData name="Cristian Chilipirea" userId="34ab170da5908fc4" providerId="LiveId" clId="{FACD5FCE-68B0-4A42-99A7-E5EAF7530567}" dt="2021-10-03T20:28:50.373" v="91" actId="27636"/>
          <ac:spMkLst>
            <pc:docMk/>
            <pc:sldMk cId="384922801" sldId="526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0.767" v="1290" actId="120"/>
          <ac:spMkLst>
            <pc:docMk/>
            <pc:sldMk cId="384922801" sldId="526"/>
            <ac:spMk id="3" creationId="{6B5817DC-7B78-43DA-9AE0-6B575F15D2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77675760" sldId="52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11026613" sldId="527"/>
        </pc:sldMkLst>
      </pc:sldChg>
      <pc:sldChg chg="modSp add mod">
        <pc:chgData name="Cristian Chilipirea" userId="34ab170da5908fc4" providerId="LiveId" clId="{FACD5FCE-68B0-4A42-99A7-E5EAF7530567}" dt="2021-10-03T21:02:21.270" v="1293" actId="120"/>
        <pc:sldMkLst>
          <pc:docMk/>
          <pc:sldMk cId="2918988431" sldId="527"/>
        </pc:sldMkLst>
        <pc:spChg chg="mod">
          <ac:chgData name="Cristian Chilipirea" userId="34ab170da5908fc4" providerId="LiveId" clId="{FACD5FCE-68B0-4A42-99A7-E5EAF7530567}" dt="2021-10-03T20:28:50.385" v="94" actId="27636"/>
          <ac:spMkLst>
            <pc:docMk/>
            <pc:sldMk cId="2918988431" sldId="52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1.270" v="1293" actId="120"/>
          <ac:spMkLst>
            <pc:docMk/>
            <pc:sldMk cId="2918988431" sldId="527"/>
            <ac:spMk id="3" creationId="{DED8FF73-8B20-45C1-9C87-44CD41D09DB8}"/>
          </ac:spMkLst>
        </pc:spChg>
      </pc:sldChg>
      <pc:sldChg chg="modSp add mod">
        <pc:chgData name="Cristian Chilipirea" userId="34ab170da5908fc4" providerId="LiveId" clId="{FACD5FCE-68B0-4A42-99A7-E5EAF7530567}" dt="2021-10-03T21:02:13.775" v="1291" actId="120"/>
        <pc:sldMkLst>
          <pc:docMk/>
          <pc:sldMk cId="371541737" sldId="528"/>
        </pc:sldMkLst>
        <pc:spChg chg="mod">
          <ac:chgData name="Cristian Chilipirea" userId="34ab170da5908fc4" providerId="LiveId" clId="{FACD5FCE-68B0-4A42-99A7-E5EAF7530567}" dt="2021-10-03T20:28:50.377" v="92" actId="27636"/>
          <ac:spMkLst>
            <pc:docMk/>
            <pc:sldMk cId="371541737" sldId="528"/>
            <ac:spMk id="2" creationId="{A1D93475-2C96-4076-8427-B487F8A011F7}"/>
          </ac:spMkLst>
        </pc:spChg>
        <pc:spChg chg="mod">
          <ac:chgData name="Cristian Chilipirea" userId="34ab170da5908fc4" providerId="LiveId" clId="{FACD5FCE-68B0-4A42-99A7-E5EAF7530567}" dt="2021-10-03T21:02:13.775" v="1291" actId="120"/>
          <ac:spMkLst>
            <pc:docMk/>
            <pc:sldMk cId="371541737" sldId="528"/>
            <ac:spMk id="6" creationId="{63CD9D54-BCC8-455E-963C-4703FF11C6C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089148187" sldId="528"/>
        </pc:sldMkLst>
      </pc:sldChg>
      <pc:sldChg chg="modSp add mod">
        <pc:chgData name="Cristian Chilipirea" userId="34ab170da5908fc4" providerId="LiveId" clId="{FACD5FCE-68B0-4A42-99A7-E5EAF7530567}" dt="2021-10-03T20:54:22.971" v="1220" actId="120"/>
        <pc:sldMkLst>
          <pc:docMk/>
          <pc:sldMk cId="617174008" sldId="529"/>
        </pc:sldMkLst>
        <pc:spChg chg="mod">
          <ac:chgData name="Cristian Chilipirea" userId="34ab170da5908fc4" providerId="LiveId" clId="{FACD5FCE-68B0-4A42-99A7-E5EAF7530567}" dt="2021-10-03T20:28:50.311" v="69" actId="27636"/>
          <ac:spMkLst>
            <pc:docMk/>
            <pc:sldMk cId="617174008" sldId="529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2.971" v="1220" actId="120"/>
          <ac:spMkLst>
            <pc:docMk/>
            <pc:sldMk cId="617174008" sldId="529"/>
            <ac:spMk id="3" creationId="{5AE861FF-E47B-4993-91D1-EF839D0C1B7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87433805" sldId="529"/>
        </pc:sldMkLst>
      </pc:sldChg>
      <pc:sldChg chg="modSp add mod">
        <pc:chgData name="Cristian Chilipirea" userId="34ab170da5908fc4" providerId="LiveId" clId="{FACD5FCE-68B0-4A42-99A7-E5EAF7530567}" dt="2021-10-03T20:54:28.553" v="1221" actId="120"/>
        <pc:sldMkLst>
          <pc:docMk/>
          <pc:sldMk cId="742774632" sldId="530"/>
        </pc:sldMkLst>
        <pc:spChg chg="mod">
          <ac:chgData name="Cristian Chilipirea" userId="34ab170da5908fc4" providerId="LiveId" clId="{FACD5FCE-68B0-4A42-99A7-E5EAF7530567}" dt="2021-10-03T20:28:50.313" v="70" actId="27636"/>
          <ac:spMkLst>
            <pc:docMk/>
            <pc:sldMk cId="742774632" sldId="530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8.553" v="1221" actId="120"/>
          <ac:spMkLst>
            <pc:docMk/>
            <pc:sldMk cId="742774632" sldId="530"/>
            <ac:spMk id="3" creationId="{0BAA7220-6B8D-4982-B17C-E45D9FBAF16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71677893" sldId="53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04335152" sldId="531"/>
        </pc:sldMkLst>
      </pc:sldChg>
      <pc:sldChg chg="modSp add mod">
        <pc:chgData name="Cristian Chilipirea" userId="34ab170da5908fc4" providerId="LiveId" clId="{FACD5FCE-68B0-4A42-99A7-E5EAF7530567}" dt="2021-10-03T20:54:44.130" v="1227" actId="120"/>
        <pc:sldMkLst>
          <pc:docMk/>
          <pc:sldMk cId="2619967694" sldId="531"/>
        </pc:sldMkLst>
        <pc:spChg chg="mod">
          <ac:chgData name="Cristian Chilipirea" userId="34ab170da5908fc4" providerId="LiveId" clId="{FACD5FCE-68B0-4A42-99A7-E5EAF7530567}" dt="2021-10-03T20:28:50.317" v="72" actId="27636"/>
          <ac:spMkLst>
            <pc:docMk/>
            <pc:sldMk cId="2619967694" sldId="531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44.130" v="1227" actId="120"/>
          <ac:spMkLst>
            <pc:docMk/>
            <pc:sldMk cId="2619967694" sldId="531"/>
            <ac:spMk id="5" creationId="{AA2105C8-A19C-4567-97F5-42E939B7A719}"/>
          </ac:spMkLst>
        </pc:spChg>
      </pc:sldChg>
      <pc:sldChg chg="addSp modSp add mod">
        <pc:chgData name="Cristian Chilipirea" userId="34ab170da5908fc4" providerId="LiveId" clId="{FACD5FCE-68B0-4A42-99A7-E5EAF7530567}" dt="2021-10-03T21:00:38.428" v="1268" actId="166"/>
        <pc:sldMkLst>
          <pc:docMk/>
          <pc:sldMk cId="1290587018" sldId="532"/>
        </pc:sldMkLst>
        <pc:spChg chg="mod">
          <ac:chgData name="Cristian Chilipirea" userId="34ab170da5908fc4" providerId="LiveId" clId="{FACD5FCE-68B0-4A42-99A7-E5EAF7530567}" dt="2021-10-03T20:28:50.328" v="74" actId="27636"/>
          <ac:spMkLst>
            <pc:docMk/>
            <pc:sldMk cId="1290587018" sldId="532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15.698" v="1262" actId="120"/>
          <ac:spMkLst>
            <pc:docMk/>
            <pc:sldMk cId="1290587018" sldId="532"/>
            <ac:spMk id="3" creationId="{326FDC93-09CB-4AE8-A4D5-083CF82661E2}"/>
          </ac:spMkLst>
        </pc:spChg>
        <pc:picChg chg="mod ord">
          <ac:chgData name="Cristian Chilipirea" userId="34ab170da5908fc4" providerId="LiveId" clId="{FACD5FCE-68B0-4A42-99A7-E5EAF7530567}" dt="2021-10-03T21:00:38.428" v="1268" actId="166"/>
          <ac:picMkLst>
            <pc:docMk/>
            <pc:sldMk cId="1290587018" sldId="532"/>
            <ac:picMk id="5" creationId="{5BA6959E-3462-47C8-8C88-D697D747F486}"/>
          </ac:picMkLst>
        </pc:picChg>
        <pc:picChg chg="add mod">
          <ac:chgData name="Cristian Chilipirea" userId="34ab170da5908fc4" providerId="LiveId" clId="{FACD5FCE-68B0-4A42-99A7-E5EAF7530567}" dt="2021-10-03T21:00:32.847" v="1265" actId="27614"/>
          <ac:picMkLst>
            <pc:docMk/>
            <pc:sldMk cId="1290587018" sldId="532"/>
            <ac:picMk id="7" creationId="{AA5E93DE-22C6-4E0C-B88F-684C7022C84F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57793430" sldId="532"/>
        </pc:sldMkLst>
      </pc:sldChg>
      <pc:sldChg chg="addSp modSp add mod">
        <pc:chgData name="Cristian Chilipirea" userId="34ab170da5908fc4" providerId="LiveId" clId="{FACD5FCE-68B0-4A42-99A7-E5EAF7530567}" dt="2021-10-03T20:49:40.370" v="1174" actId="120"/>
        <pc:sldMkLst>
          <pc:docMk/>
          <pc:sldMk cId="238918458" sldId="533"/>
        </pc:sldMkLst>
        <pc:spChg chg="mod">
          <ac:chgData name="Cristian Chilipirea" userId="34ab170da5908fc4" providerId="LiveId" clId="{FACD5FCE-68B0-4A42-99A7-E5EAF7530567}" dt="2021-10-03T20:28:50.299" v="63" actId="27636"/>
          <ac:spMkLst>
            <pc:docMk/>
            <pc:sldMk cId="238918458" sldId="533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9:40.370" v="1174" actId="120"/>
          <ac:spMkLst>
            <pc:docMk/>
            <pc:sldMk cId="238918458" sldId="533"/>
            <ac:spMk id="8" creationId="{1020018B-1E5F-4B3A-8EFC-8932AA19060C}"/>
          </ac:spMkLst>
        </pc:sp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5" creationId="{46980426-59DE-4BF0-A220-AAD621B4214C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6" creationId="{7A9B01C5-18D1-4D14-9E5A-5F1A8B410B49}"/>
          </ac:picMkLst>
        </pc:picChg>
        <pc:picChg chg="add mod">
          <ac:chgData name="Cristian Chilipirea" userId="34ab170da5908fc4" providerId="LiveId" clId="{FACD5FCE-68B0-4A42-99A7-E5EAF7530567}" dt="2021-10-03T20:48:25.660" v="1164" actId="1076"/>
          <ac:picMkLst>
            <pc:docMk/>
            <pc:sldMk cId="238918458" sldId="533"/>
            <ac:picMk id="7" creationId="{89D5A692-6051-450A-B65F-E1C8C4A89F54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11" creationId="{7187F0D2-EF9C-462D-B613-36E59D176009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485258778" sldId="533"/>
        </pc:sldMkLst>
      </pc:sldChg>
      <pc:sldChg chg="modSp add mod">
        <pc:chgData name="Cristian Chilipirea" userId="34ab170da5908fc4" providerId="LiveId" clId="{FACD5FCE-68B0-4A42-99A7-E5EAF7530567}" dt="2021-10-03T20:49:46.777" v="1176" actId="120"/>
        <pc:sldMkLst>
          <pc:docMk/>
          <pc:sldMk cId="162901516" sldId="534"/>
        </pc:sldMkLst>
        <pc:spChg chg="mod">
          <ac:chgData name="Cristian Chilipirea" userId="34ab170da5908fc4" providerId="LiveId" clId="{FACD5FCE-68B0-4A42-99A7-E5EAF7530567}" dt="2021-10-03T20:28:50.301" v="64" actId="27636"/>
          <ac:spMkLst>
            <pc:docMk/>
            <pc:sldMk cId="162901516" sldId="534"/>
            <ac:spMk id="2" creationId="{F0E10AA8-D063-4FA6-95F8-4024B4CC6F0E}"/>
          </ac:spMkLst>
        </pc:spChg>
        <pc:spChg chg="mod">
          <ac:chgData name="Cristian Chilipirea" userId="34ab170da5908fc4" providerId="LiveId" clId="{FACD5FCE-68B0-4A42-99A7-E5EAF7530567}" dt="2021-10-03T20:49:46.777" v="1176" actId="120"/>
          <ac:spMkLst>
            <pc:docMk/>
            <pc:sldMk cId="162901516" sldId="534"/>
            <ac:spMk id="3" creationId="{AC93BB3D-7DC7-4AD0-A685-957818E2E1F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749822289" sldId="53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946766464" sldId="535"/>
        </pc:sldMkLst>
      </pc:sldChg>
      <pc:sldChg chg="modSp add mod">
        <pc:chgData name="Cristian Chilipirea" userId="34ab170da5908fc4" providerId="LiveId" clId="{FACD5FCE-68B0-4A42-99A7-E5EAF7530567}" dt="2021-10-03T20:49:54.774" v="1178" actId="120"/>
        <pc:sldMkLst>
          <pc:docMk/>
          <pc:sldMk cId="2632471956" sldId="535"/>
        </pc:sldMkLst>
        <pc:spChg chg="mod">
          <ac:chgData name="Cristian Chilipirea" userId="34ab170da5908fc4" providerId="LiveId" clId="{FACD5FCE-68B0-4A42-99A7-E5EAF7530567}" dt="2021-10-03T20:28:50.304" v="66" actId="27636"/>
          <ac:spMkLst>
            <pc:docMk/>
            <pc:sldMk cId="2632471956" sldId="535"/>
            <ac:spMk id="2" creationId="{36DA95D2-76E5-416E-A7A2-C343803F5F91}"/>
          </ac:spMkLst>
        </pc:spChg>
        <pc:spChg chg="mod">
          <ac:chgData name="Cristian Chilipirea" userId="34ab170da5908fc4" providerId="LiveId" clId="{FACD5FCE-68B0-4A42-99A7-E5EAF7530567}" dt="2021-10-03T20:49:54.774" v="1178" actId="120"/>
          <ac:spMkLst>
            <pc:docMk/>
            <pc:sldMk cId="2632471956" sldId="535"/>
            <ac:spMk id="3" creationId="{82718516-7379-4AFB-91A5-7D2301742A5D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90164294" sldId="536"/>
        </pc:sldMkLst>
      </pc:sldChg>
      <pc:sldChg chg="modSp add mod">
        <pc:chgData name="Cristian Chilipirea" userId="34ab170da5908fc4" providerId="LiveId" clId="{FACD5FCE-68B0-4A42-99A7-E5EAF7530567}" dt="2021-10-03T20:49:49.805" v="1177" actId="120"/>
        <pc:sldMkLst>
          <pc:docMk/>
          <pc:sldMk cId="2927050837" sldId="536"/>
        </pc:sldMkLst>
        <pc:spChg chg="mod">
          <ac:chgData name="Cristian Chilipirea" userId="34ab170da5908fc4" providerId="LiveId" clId="{FACD5FCE-68B0-4A42-99A7-E5EAF7530567}" dt="2021-10-03T20:28:50.302" v="65" actId="27636"/>
          <ac:spMkLst>
            <pc:docMk/>
            <pc:sldMk cId="2927050837" sldId="536"/>
            <ac:spMk id="2" creationId="{3F3BEEF4-2CD0-4BD5-B27B-F2CC22C6A6CF}"/>
          </ac:spMkLst>
        </pc:spChg>
        <pc:spChg chg="mod">
          <ac:chgData name="Cristian Chilipirea" userId="34ab170da5908fc4" providerId="LiveId" clId="{FACD5FCE-68B0-4A42-99A7-E5EAF7530567}" dt="2021-10-03T20:49:49.805" v="1177" actId="120"/>
          <ac:spMkLst>
            <pc:docMk/>
            <pc:sldMk cId="2927050837" sldId="536"/>
            <ac:spMk id="3" creationId="{58F39FF7-693E-4896-A3D0-D3F81C76C1D7}"/>
          </ac:spMkLst>
        </pc:spChg>
      </pc:sldChg>
      <pc:sldChg chg="addSp delSp modSp add mod">
        <pc:chgData name="Cristian Chilipirea" userId="34ab170da5908fc4" providerId="LiveId" clId="{FACD5FCE-68B0-4A42-99A7-E5EAF7530567}" dt="2021-10-03T20:51:34.092" v="1200" actId="120"/>
        <pc:sldMkLst>
          <pc:docMk/>
          <pc:sldMk cId="625462843" sldId="537"/>
        </pc:sldMkLst>
        <pc:spChg chg="mod">
          <ac:chgData name="Cristian Chilipirea" userId="34ab170da5908fc4" providerId="LiveId" clId="{FACD5FCE-68B0-4A42-99A7-E5EAF7530567}" dt="2021-10-03T20:51:31.063" v="1199" actId="20577"/>
          <ac:spMkLst>
            <pc:docMk/>
            <pc:sldMk cId="625462843" sldId="537"/>
            <ac:spMk id="2" creationId="{3AB47608-D492-43E1-AFB5-C77AB80D72B2}"/>
          </ac:spMkLst>
        </pc:spChg>
        <pc:spChg chg="mod">
          <ac:chgData name="Cristian Chilipirea" userId="34ab170da5908fc4" providerId="LiveId" clId="{FACD5FCE-68B0-4A42-99A7-E5EAF7530567}" dt="2021-10-03T20:51:34.092" v="1200" actId="120"/>
          <ac:spMkLst>
            <pc:docMk/>
            <pc:sldMk cId="625462843" sldId="537"/>
            <ac:spMk id="3" creationId="{D0E858D0-444E-4A93-A961-2B7FDB4E3DFB}"/>
          </ac:spMkLst>
        </pc:spChg>
        <pc:picChg chg="del">
          <ac:chgData name="Cristian Chilipirea" userId="34ab170da5908fc4" providerId="LiveId" clId="{FACD5FCE-68B0-4A42-99A7-E5EAF7530567}" dt="2021-10-03T20:50:38.654" v="1179" actId="478"/>
          <ac:picMkLst>
            <pc:docMk/>
            <pc:sldMk cId="625462843" sldId="537"/>
            <ac:picMk id="5" creationId="{C00785EB-72B4-41FE-A887-20A3C6C10F6D}"/>
          </ac:picMkLst>
        </pc:picChg>
        <pc:picChg chg="add mod modCrop">
          <ac:chgData name="Cristian Chilipirea" userId="34ab170da5908fc4" providerId="LiveId" clId="{FACD5FCE-68B0-4A42-99A7-E5EAF7530567}" dt="2021-10-03T20:51:24.757" v="1189" actId="18131"/>
          <ac:picMkLst>
            <pc:docMk/>
            <pc:sldMk cId="625462843" sldId="537"/>
            <ac:picMk id="7" creationId="{ADB6EDC8-E883-4977-9B58-522AFA129C32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6216485" sldId="537"/>
        </pc:sldMkLst>
      </pc:sldChg>
      <pc:sldChg chg="addSp modSp add mod">
        <pc:chgData name="Cristian Chilipirea" userId="34ab170da5908fc4" providerId="LiveId" clId="{FACD5FCE-68B0-4A42-99A7-E5EAF7530567}" dt="2021-10-03T20:53:47.844" v="1208" actId="1076"/>
        <pc:sldMkLst>
          <pc:docMk/>
          <pc:sldMk cId="1741540215" sldId="538"/>
        </pc:sldMkLst>
        <pc:spChg chg="mod">
          <ac:chgData name="Cristian Chilipirea" userId="34ab170da5908fc4" providerId="LiveId" clId="{FACD5FCE-68B0-4A42-99A7-E5EAF7530567}" dt="2021-10-03T20:51:37.944" v="1201" actId="120"/>
          <ac:spMkLst>
            <pc:docMk/>
            <pc:sldMk cId="1741540215" sldId="538"/>
            <ac:spMk id="2" creationId="{981D3623-5A47-466E-B749-220E1C231B9A}"/>
          </ac:spMkLst>
        </pc:spChg>
        <pc:picChg chg="mod">
          <ac:chgData name="Cristian Chilipirea" userId="34ab170da5908fc4" providerId="LiveId" clId="{FACD5FCE-68B0-4A42-99A7-E5EAF7530567}" dt="2021-10-03T20:51:47.348" v="1203" actId="1076"/>
          <ac:picMkLst>
            <pc:docMk/>
            <pc:sldMk cId="1741540215" sldId="538"/>
            <ac:picMk id="3" creationId="{345739FE-5CBD-4E2F-A183-6DAC86291262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6" creationId="{141AB825-13C4-4038-8102-69420D79D2D1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7" creationId="{6F1DAA64-9C05-4E9B-A059-C773FDC4911B}"/>
          </ac:picMkLst>
        </pc:picChg>
        <pc:picChg chg="add mod">
          <ac:chgData name="Cristian Chilipirea" userId="34ab170da5908fc4" providerId="LiveId" clId="{FACD5FCE-68B0-4A42-99A7-E5EAF7530567}" dt="2021-10-03T20:53:47.844" v="1208" actId="1076"/>
          <ac:picMkLst>
            <pc:docMk/>
            <pc:sldMk cId="1741540215" sldId="538"/>
            <ac:picMk id="8" creationId="{36A0B19D-7F17-4861-BE79-0C8A9A637510}"/>
          </ac:picMkLst>
        </pc:picChg>
      </pc:sldChg>
      <pc:sldChg chg="modSp add mod">
        <pc:chgData name="Cristian Chilipirea" userId="34ab170da5908fc4" providerId="LiveId" clId="{FACD5FCE-68B0-4A42-99A7-E5EAF7530567}" dt="2021-10-03T21:01:28.901" v="1279" actId="120"/>
        <pc:sldMkLst>
          <pc:docMk/>
          <pc:sldMk cId="1544035050" sldId="539"/>
        </pc:sldMkLst>
        <pc:spChg chg="mod">
          <ac:chgData name="Cristian Chilipirea" userId="34ab170da5908fc4" providerId="LiveId" clId="{FACD5FCE-68B0-4A42-99A7-E5EAF7530567}" dt="2021-10-03T20:28:50.344" v="80" actId="27636"/>
          <ac:spMkLst>
            <pc:docMk/>
            <pc:sldMk cId="1544035050" sldId="53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28.901" v="1279" actId="120"/>
          <ac:spMkLst>
            <pc:docMk/>
            <pc:sldMk cId="1544035050" sldId="539"/>
            <ac:spMk id="5" creationId="{FFC6D179-D200-42B3-BCDD-E1C68B29DD05}"/>
          </ac:spMkLst>
        </pc:spChg>
      </pc:sldChg>
      <pc:sldChg chg="modSp add mod">
        <pc:chgData name="Cristian Chilipirea" userId="34ab170da5908fc4" providerId="LiveId" clId="{FACD5FCE-68B0-4A42-99A7-E5EAF7530567}" dt="2021-10-03T21:01:26.363" v="1278" actId="120"/>
        <pc:sldMkLst>
          <pc:docMk/>
          <pc:sldMk cId="2002666867" sldId="540"/>
        </pc:sldMkLst>
        <pc:spChg chg="mod">
          <ac:chgData name="Cristian Chilipirea" userId="34ab170da5908fc4" providerId="LiveId" clId="{FACD5FCE-68B0-4A42-99A7-E5EAF7530567}" dt="2021-10-03T20:28:50.335" v="78" actId="27636"/>
          <ac:spMkLst>
            <pc:docMk/>
            <pc:sldMk cId="2002666867" sldId="540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0:28:50.341" v="79" actId="27636"/>
          <ac:spMkLst>
            <pc:docMk/>
            <pc:sldMk cId="2002666867" sldId="540"/>
            <ac:spMk id="3" creationId="{D8E55A74-EA14-488A-A45A-25C1A867A44B}"/>
          </ac:spMkLst>
        </pc:spChg>
        <pc:spChg chg="mod">
          <ac:chgData name="Cristian Chilipirea" userId="34ab170da5908fc4" providerId="LiveId" clId="{FACD5FCE-68B0-4A42-99A7-E5EAF7530567}" dt="2021-10-03T21:01:26.363" v="1278" actId="120"/>
          <ac:spMkLst>
            <pc:docMk/>
            <pc:sldMk cId="2002666867" sldId="540"/>
            <ac:spMk id="5" creationId="{2345105D-CB01-44E0-907C-92B2E144DDE9}"/>
          </ac:spMkLst>
        </pc:spChg>
      </pc:sldChg>
      <pc:sldChg chg="modSp add mod">
        <pc:chgData name="Cristian Chilipirea" userId="34ab170da5908fc4" providerId="LiveId" clId="{FACD5FCE-68B0-4A42-99A7-E5EAF7530567}" dt="2021-10-03T21:02:17.483" v="1292" actId="120"/>
        <pc:sldMkLst>
          <pc:docMk/>
          <pc:sldMk cId="1888411994" sldId="541"/>
        </pc:sldMkLst>
        <pc:spChg chg="mod">
          <ac:chgData name="Cristian Chilipirea" userId="34ab170da5908fc4" providerId="LiveId" clId="{FACD5FCE-68B0-4A42-99A7-E5EAF7530567}" dt="2021-10-03T20:28:50.381" v="93" actId="27636"/>
          <ac:spMkLst>
            <pc:docMk/>
            <pc:sldMk cId="1888411994" sldId="541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7.483" v="1292" actId="120"/>
          <ac:spMkLst>
            <pc:docMk/>
            <pc:sldMk cId="1888411994" sldId="541"/>
            <ac:spMk id="3" creationId="{D89275FC-ECC7-4C5E-9190-0071BABF3C58}"/>
          </ac:spMkLst>
        </pc:spChg>
      </pc:sldChg>
      <pc:sldChg chg="modSp add mod">
        <pc:chgData name="Cristian Chilipirea" userId="34ab170da5908fc4" providerId="LiveId" clId="{FACD5FCE-68B0-4A42-99A7-E5EAF7530567}" dt="2021-10-03T21:02:25.321" v="1294" actId="120"/>
        <pc:sldMkLst>
          <pc:docMk/>
          <pc:sldMk cId="3728125730" sldId="542"/>
        </pc:sldMkLst>
        <pc:spChg chg="mod">
          <ac:chgData name="Cristian Chilipirea" userId="34ab170da5908fc4" providerId="LiveId" clId="{FACD5FCE-68B0-4A42-99A7-E5EAF7530567}" dt="2021-10-03T20:28:50.388" v="95" actId="27636"/>
          <ac:spMkLst>
            <pc:docMk/>
            <pc:sldMk cId="3728125730" sldId="54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5.321" v="1294" actId="120"/>
          <ac:spMkLst>
            <pc:docMk/>
            <pc:sldMk cId="3728125730" sldId="542"/>
            <ac:spMk id="3" creationId="{2C74F787-4201-4B49-8717-62CDCFA0CFEE}"/>
          </ac:spMkLst>
        </pc:spChg>
      </pc:sldChg>
      <pc:sldChg chg="modSp add mod">
        <pc:chgData name="Cristian Chilipirea" userId="34ab170da5908fc4" providerId="LiveId" clId="{FACD5FCE-68B0-4A42-99A7-E5EAF7530567}" dt="2021-10-03T21:02:40.087" v="1299" actId="120"/>
        <pc:sldMkLst>
          <pc:docMk/>
          <pc:sldMk cId="1289218972" sldId="543"/>
        </pc:sldMkLst>
        <pc:spChg chg="mod">
          <ac:chgData name="Cristian Chilipirea" userId="34ab170da5908fc4" providerId="LiveId" clId="{FACD5FCE-68B0-4A42-99A7-E5EAF7530567}" dt="2021-10-03T20:28:50.397" v="99" actId="27636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0.087" v="1299" actId="120"/>
          <ac:spMkLst>
            <pc:docMk/>
            <pc:sldMk cId="1289218972" sldId="543"/>
            <ac:spMk id="3" creationId="{2236FF5C-40F3-4E34-9FBD-5FA97ECB3623}"/>
          </ac:spMkLst>
        </pc:spChg>
      </pc:sldChg>
      <pc:sldChg chg="modSp add mod">
        <pc:chgData name="Cristian Chilipirea" userId="34ab170da5908fc4" providerId="LiveId" clId="{FACD5FCE-68B0-4A42-99A7-E5EAF7530567}" dt="2021-10-03T21:02:29.157" v="1295" actId="120"/>
        <pc:sldMkLst>
          <pc:docMk/>
          <pc:sldMk cId="2126027227" sldId="544"/>
        </pc:sldMkLst>
        <pc:spChg chg="mod">
          <ac:chgData name="Cristian Chilipirea" userId="34ab170da5908fc4" providerId="LiveId" clId="{FACD5FCE-68B0-4A42-99A7-E5EAF7530567}" dt="2021-10-03T20:28:50.390" v="96" actId="27636"/>
          <ac:spMkLst>
            <pc:docMk/>
            <pc:sldMk cId="2126027227" sldId="54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9.157" v="1295" actId="120"/>
          <ac:spMkLst>
            <pc:docMk/>
            <pc:sldMk cId="2126027227" sldId="544"/>
            <ac:spMk id="3" creationId="{AD41C6A9-708D-449A-8BD5-D36BDF5E15E4}"/>
          </ac:spMkLst>
        </pc:spChg>
      </pc:sldChg>
      <pc:sldChg chg="modSp add mod">
        <pc:chgData name="Cristian Chilipirea" userId="34ab170da5908fc4" providerId="LiveId" clId="{FACD5FCE-68B0-4A42-99A7-E5EAF7530567}" dt="2021-10-03T21:02:32.299" v="1296" actId="120"/>
        <pc:sldMkLst>
          <pc:docMk/>
          <pc:sldMk cId="3144370955" sldId="545"/>
        </pc:sldMkLst>
        <pc:spChg chg="mod">
          <ac:chgData name="Cristian Chilipirea" userId="34ab170da5908fc4" providerId="LiveId" clId="{FACD5FCE-68B0-4A42-99A7-E5EAF7530567}" dt="2021-10-03T20:28:50.392" v="97" actId="27636"/>
          <ac:spMkLst>
            <pc:docMk/>
            <pc:sldMk cId="3144370955" sldId="545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2.299" v="1296" actId="120"/>
          <ac:spMkLst>
            <pc:docMk/>
            <pc:sldMk cId="3144370955" sldId="545"/>
            <ac:spMk id="3" creationId="{6185E5DB-99EC-414E-AB0F-20E57A1B1247}"/>
          </ac:spMkLst>
        </pc:spChg>
      </pc:sldChg>
      <pc:sldChg chg="modSp add mod">
        <pc:chgData name="Cristian Chilipirea" userId="34ab170da5908fc4" providerId="LiveId" clId="{FACD5FCE-68B0-4A42-99A7-E5EAF7530567}" dt="2021-10-03T21:02:35.022" v="1297" actId="120"/>
        <pc:sldMkLst>
          <pc:docMk/>
          <pc:sldMk cId="1882107523" sldId="546"/>
        </pc:sldMkLst>
        <pc:spChg chg="mod">
          <ac:chgData name="Cristian Chilipirea" userId="34ab170da5908fc4" providerId="LiveId" clId="{FACD5FCE-68B0-4A42-99A7-E5EAF7530567}" dt="2021-10-03T20:28:50.394" v="98" actId="27636"/>
          <ac:spMkLst>
            <pc:docMk/>
            <pc:sldMk cId="1882107523" sldId="546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5.022" v="1297" actId="120"/>
          <ac:spMkLst>
            <pc:docMk/>
            <pc:sldMk cId="1882107523" sldId="546"/>
            <ac:spMk id="3" creationId="{23D48D93-3A51-43DE-84DD-FF8B60B50B85}"/>
          </ac:spMkLst>
        </pc:spChg>
      </pc:sldChg>
      <pc:sldChg chg="modSp add mod">
        <pc:chgData name="Cristian Chilipirea" userId="34ab170da5908fc4" providerId="LiveId" clId="{FACD5FCE-68B0-4A42-99A7-E5EAF7530567}" dt="2021-10-03T21:02:42.897" v="1300" actId="120"/>
        <pc:sldMkLst>
          <pc:docMk/>
          <pc:sldMk cId="558091035" sldId="547"/>
        </pc:sldMkLst>
        <pc:spChg chg="mod">
          <ac:chgData name="Cristian Chilipirea" userId="34ab170da5908fc4" providerId="LiveId" clId="{FACD5FCE-68B0-4A42-99A7-E5EAF7530567}" dt="2021-10-03T20:28:50.399" v="100" actId="27636"/>
          <ac:spMkLst>
            <pc:docMk/>
            <pc:sldMk cId="558091035" sldId="54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2.897" v="1300" actId="120"/>
          <ac:spMkLst>
            <pc:docMk/>
            <pc:sldMk cId="558091035" sldId="547"/>
            <ac:spMk id="3" creationId="{BAD1BE14-0A71-444E-8D60-60D9F67514CC}"/>
          </ac:spMkLst>
        </pc:spChg>
      </pc:sldChg>
      <pc:sldChg chg="modSp add mod">
        <pc:chgData name="Cristian Chilipirea" userId="34ab170da5908fc4" providerId="LiveId" clId="{FACD5FCE-68B0-4A42-99A7-E5EAF7530567}" dt="2021-10-03T21:02:45.778" v="1301" actId="120"/>
        <pc:sldMkLst>
          <pc:docMk/>
          <pc:sldMk cId="3034493033" sldId="548"/>
        </pc:sldMkLst>
        <pc:spChg chg="mod">
          <ac:chgData name="Cristian Chilipirea" userId="34ab170da5908fc4" providerId="LiveId" clId="{FACD5FCE-68B0-4A42-99A7-E5EAF7530567}" dt="2021-10-03T20:28:50.401" v="101" actId="27636"/>
          <ac:spMkLst>
            <pc:docMk/>
            <pc:sldMk cId="3034493033" sldId="548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5.778" v="1301" actId="120"/>
          <ac:spMkLst>
            <pc:docMk/>
            <pc:sldMk cId="3034493033" sldId="548"/>
            <ac:spMk id="3" creationId="{F2566ED8-58B9-4870-813C-17BD785B8D5E}"/>
          </ac:spMkLst>
        </pc:spChg>
      </pc:sldChg>
      <pc:sldChg chg="modSp add mod">
        <pc:chgData name="Cristian Chilipirea" userId="34ab170da5908fc4" providerId="LiveId" clId="{FACD5FCE-68B0-4A42-99A7-E5EAF7530567}" dt="2021-10-03T21:02:48.411" v="1302" actId="120"/>
        <pc:sldMkLst>
          <pc:docMk/>
          <pc:sldMk cId="2448597296" sldId="549"/>
        </pc:sldMkLst>
        <pc:spChg chg="mod">
          <ac:chgData name="Cristian Chilipirea" userId="34ab170da5908fc4" providerId="LiveId" clId="{FACD5FCE-68B0-4A42-99A7-E5EAF7530567}" dt="2021-10-03T20:28:50.403" v="102" actId="27636"/>
          <ac:spMkLst>
            <pc:docMk/>
            <pc:sldMk cId="2448597296" sldId="549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8.411" v="1302" actId="120"/>
          <ac:spMkLst>
            <pc:docMk/>
            <pc:sldMk cId="2448597296" sldId="549"/>
            <ac:spMk id="3" creationId="{EA086FF3-92BC-4CD0-8240-C438B18190B3}"/>
          </ac:spMkLst>
        </pc:spChg>
      </pc:sldChg>
      <pc:sldChg chg="modSp add mod">
        <pc:chgData name="Cristian Chilipirea" userId="34ab170da5908fc4" providerId="LiveId" clId="{FACD5FCE-68B0-4A42-99A7-E5EAF7530567}" dt="2021-10-03T21:02:51.109" v="1303" actId="120"/>
        <pc:sldMkLst>
          <pc:docMk/>
          <pc:sldMk cId="3128890427" sldId="550"/>
        </pc:sldMkLst>
        <pc:spChg chg="mod">
          <ac:chgData name="Cristian Chilipirea" userId="34ab170da5908fc4" providerId="LiveId" clId="{FACD5FCE-68B0-4A42-99A7-E5EAF7530567}" dt="2021-10-03T20:28:50.406" v="103" actId="27636"/>
          <ac:spMkLst>
            <pc:docMk/>
            <pc:sldMk cId="3128890427" sldId="550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1.109" v="1303" actId="120"/>
          <ac:spMkLst>
            <pc:docMk/>
            <pc:sldMk cId="3128890427" sldId="550"/>
            <ac:spMk id="3" creationId="{EDEA351B-EB96-4EA6-BF52-E95ED9E84718}"/>
          </ac:spMkLst>
        </pc:spChg>
      </pc:sldChg>
      <pc:sldChg chg="modSp add mod">
        <pc:chgData name="Cristian Chilipirea" userId="34ab170da5908fc4" providerId="LiveId" clId="{FACD5FCE-68B0-4A42-99A7-E5EAF7530567}" dt="2021-10-03T21:02:54.677" v="1304" actId="120"/>
        <pc:sldMkLst>
          <pc:docMk/>
          <pc:sldMk cId="447635862" sldId="551"/>
        </pc:sldMkLst>
        <pc:spChg chg="mod">
          <ac:chgData name="Cristian Chilipirea" userId="34ab170da5908fc4" providerId="LiveId" clId="{FACD5FCE-68B0-4A42-99A7-E5EAF7530567}" dt="2021-10-03T20:28:50.410" v="104" actId="27636"/>
          <ac:spMkLst>
            <pc:docMk/>
            <pc:sldMk cId="447635862" sldId="551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4.677" v="1304" actId="120"/>
          <ac:spMkLst>
            <pc:docMk/>
            <pc:sldMk cId="447635862" sldId="551"/>
            <ac:spMk id="5" creationId="{21732BBA-F943-4C92-8FE2-14092D4263D9}"/>
          </ac:spMkLst>
        </pc:spChg>
      </pc:sldChg>
      <pc:sldChg chg="modSp add mod">
        <pc:chgData name="Cristian Chilipirea" userId="34ab170da5908fc4" providerId="LiveId" clId="{FACD5FCE-68B0-4A42-99A7-E5EAF7530567}" dt="2021-10-03T21:03:01.797" v="1305" actId="120"/>
        <pc:sldMkLst>
          <pc:docMk/>
          <pc:sldMk cId="1483517246" sldId="552"/>
        </pc:sldMkLst>
        <pc:spChg chg="mod">
          <ac:chgData name="Cristian Chilipirea" userId="34ab170da5908fc4" providerId="LiveId" clId="{FACD5FCE-68B0-4A42-99A7-E5EAF7530567}" dt="2021-10-03T20:28:50.415" v="105" actId="27636"/>
          <ac:spMkLst>
            <pc:docMk/>
            <pc:sldMk cId="1483517246" sldId="55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1.797" v="1305" actId="120"/>
          <ac:spMkLst>
            <pc:docMk/>
            <pc:sldMk cId="1483517246" sldId="552"/>
            <ac:spMk id="5" creationId="{69EDA2B4-0266-48DC-B9BE-6B3A8F67157D}"/>
          </ac:spMkLst>
        </pc:spChg>
      </pc:sldChg>
      <pc:sldChg chg="modSp add mod">
        <pc:chgData name="Cristian Chilipirea" userId="34ab170da5908fc4" providerId="LiveId" clId="{FACD5FCE-68B0-4A42-99A7-E5EAF7530567}" dt="2021-10-03T21:03:05.469" v="1306" actId="120"/>
        <pc:sldMkLst>
          <pc:docMk/>
          <pc:sldMk cId="901537233" sldId="553"/>
        </pc:sldMkLst>
        <pc:spChg chg="mod">
          <ac:chgData name="Cristian Chilipirea" userId="34ab170da5908fc4" providerId="LiveId" clId="{FACD5FCE-68B0-4A42-99A7-E5EAF7530567}" dt="2021-10-03T20:28:50.417" v="106" actId="27636"/>
          <ac:spMkLst>
            <pc:docMk/>
            <pc:sldMk cId="901537233" sldId="55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5.469" v="1306" actId="120"/>
          <ac:spMkLst>
            <pc:docMk/>
            <pc:sldMk cId="901537233" sldId="553"/>
            <ac:spMk id="5" creationId="{FC59D7AA-5073-40E8-BC7A-BF28633324B5}"/>
          </ac:spMkLst>
        </pc:spChg>
      </pc:sldChg>
      <pc:sldChg chg="modSp add mod">
        <pc:chgData name="Cristian Chilipirea" userId="34ab170da5908fc4" providerId="LiveId" clId="{FACD5FCE-68B0-4A42-99A7-E5EAF7530567}" dt="2021-10-03T21:03:08.739" v="1307" actId="120"/>
        <pc:sldMkLst>
          <pc:docMk/>
          <pc:sldMk cId="1544456519" sldId="554"/>
        </pc:sldMkLst>
        <pc:spChg chg="mod">
          <ac:chgData name="Cristian Chilipirea" userId="34ab170da5908fc4" providerId="LiveId" clId="{FACD5FCE-68B0-4A42-99A7-E5EAF7530567}" dt="2021-10-03T20:28:50.420" v="107" actId="27636"/>
          <ac:spMkLst>
            <pc:docMk/>
            <pc:sldMk cId="1544456519" sldId="55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8.739" v="1307" actId="120"/>
          <ac:spMkLst>
            <pc:docMk/>
            <pc:sldMk cId="1544456519" sldId="554"/>
            <ac:spMk id="5" creationId="{6A2AAB6F-14E3-46D3-BCD3-508E02BC9FE2}"/>
          </ac:spMkLst>
        </pc:spChg>
      </pc:sldChg>
      <pc:sldChg chg="modSp add mod">
        <pc:chgData name="Cristian Chilipirea" userId="34ab170da5908fc4" providerId="LiveId" clId="{FACD5FCE-68B0-4A42-99A7-E5EAF7530567}" dt="2021-10-03T20:49:43.624" v="1175" actId="120"/>
        <pc:sldMkLst>
          <pc:docMk/>
          <pc:sldMk cId="469359816" sldId="555"/>
        </pc:sldMkLst>
        <pc:spChg chg="mod">
          <ac:chgData name="Cristian Chilipirea" userId="34ab170da5908fc4" providerId="LiveId" clId="{FACD5FCE-68B0-4A42-99A7-E5EAF7530567}" dt="2021-10-03T20:49:43.624" v="1175" actId="120"/>
          <ac:spMkLst>
            <pc:docMk/>
            <pc:sldMk cId="469359816" sldId="555"/>
            <ac:spMk id="2" creationId="{569E13D2-6053-4FFE-BE40-5EEF5249E0FA}"/>
          </ac:spMkLst>
        </pc:spChg>
      </pc:sldChg>
      <pc:sldChg chg="modSp add mod">
        <pc:chgData name="Cristian Chilipirea" userId="34ab170da5908fc4" providerId="LiveId" clId="{FACD5FCE-68B0-4A42-99A7-E5EAF7530567}" dt="2021-10-03T21:02:37.655" v="1298" actId="120"/>
        <pc:sldMkLst>
          <pc:docMk/>
          <pc:sldMk cId="2139583102" sldId="556"/>
        </pc:sldMkLst>
        <pc:spChg chg="mod">
          <ac:chgData name="Cristian Chilipirea" userId="34ab170da5908fc4" providerId="LiveId" clId="{FACD5FCE-68B0-4A42-99A7-E5EAF7530567}" dt="2021-10-03T21:02:37.655" v="1298" actId="120"/>
          <ac:spMkLst>
            <pc:docMk/>
            <pc:sldMk cId="2139583102" sldId="556"/>
            <ac:spMk id="2" creationId="{C73B7E41-F766-4A5C-933D-8B2DED0A60A9}"/>
          </ac:spMkLst>
        </pc:spChg>
      </pc:sldChg>
      <pc:sldChg chg="modSp add mod">
        <pc:chgData name="Cristian Chilipirea" userId="34ab170da5908fc4" providerId="LiveId" clId="{FACD5FCE-68B0-4A42-99A7-E5EAF7530567}" dt="2021-10-03T20:49:21.447" v="1171" actId="120"/>
        <pc:sldMkLst>
          <pc:docMk/>
          <pc:sldMk cId="828686303" sldId="557"/>
        </pc:sldMkLst>
        <pc:spChg chg="mod">
          <ac:chgData name="Cristian Chilipirea" userId="34ab170da5908fc4" providerId="LiveId" clId="{FACD5FCE-68B0-4A42-99A7-E5EAF7530567}" dt="2021-10-03T20:49:21.447" v="1171" actId="120"/>
          <ac:spMkLst>
            <pc:docMk/>
            <pc:sldMk cId="828686303" sldId="557"/>
            <ac:spMk id="2" creationId="{2FA6F1BA-B348-44BD-A203-F57D1D38807A}"/>
          </ac:spMkLst>
        </pc:spChg>
      </pc:sldChg>
      <pc:sldChg chg="modSp add mod">
        <pc:chgData name="Cristian Chilipirea" userId="34ab170da5908fc4" providerId="LiveId" clId="{FACD5FCE-68B0-4A42-99A7-E5EAF7530567}" dt="2021-10-03T20:49:18.355" v="1170" actId="120"/>
        <pc:sldMkLst>
          <pc:docMk/>
          <pc:sldMk cId="3132517813" sldId="558"/>
        </pc:sldMkLst>
        <pc:spChg chg="mod">
          <ac:chgData name="Cristian Chilipirea" userId="34ab170da5908fc4" providerId="LiveId" clId="{FACD5FCE-68B0-4A42-99A7-E5EAF7530567}" dt="2021-10-03T20:28:50.294" v="61" actId="27636"/>
          <ac:spMkLst>
            <pc:docMk/>
            <pc:sldMk cId="3132517813" sldId="558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8.355" v="1170" actId="120"/>
          <ac:spMkLst>
            <pc:docMk/>
            <pc:sldMk cId="3132517813" sldId="558"/>
            <ac:spMk id="6" creationId="{5A3F0A51-B88D-4EE1-A5E9-2BFF3FD035A9}"/>
          </ac:spMkLst>
        </pc:spChg>
      </pc:sldChg>
      <pc:sldChg chg="modSp add mod">
        <pc:chgData name="Cristian Chilipirea" userId="34ab170da5908fc4" providerId="LiveId" clId="{FACD5FCE-68B0-4A42-99A7-E5EAF7530567}" dt="2021-10-03T20:49:24.374" v="1172" actId="120"/>
        <pc:sldMkLst>
          <pc:docMk/>
          <pc:sldMk cId="839275458" sldId="559"/>
        </pc:sldMkLst>
        <pc:spChg chg="mod">
          <ac:chgData name="Cristian Chilipirea" userId="34ab170da5908fc4" providerId="LiveId" clId="{FACD5FCE-68B0-4A42-99A7-E5EAF7530567}" dt="2021-10-03T20:49:24.374" v="1172" actId="120"/>
          <ac:spMkLst>
            <pc:docMk/>
            <pc:sldMk cId="839275458" sldId="559"/>
            <ac:spMk id="2" creationId="{CDB3B440-A474-4E0F-94A3-680FEFB124F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62426991" sldId="56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57368" sldId="56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53377108" sldId="56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571514673" sldId="57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30391467" sldId="58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89517488" sldId="58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181677" sldId="58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04386828" sldId="588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24650048" sldId="59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81961308" sldId="591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290318" sldId="59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641693447" sldId="593"/>
        </pc:sldMkLst>
      </pc:sldChg>
      <pc:sldChg chg="modSp add mod">
        <pc:chgData name="Cristian Chilipirea" userId="34ab170da5908fc4" providerId="LiveId" clId="{FACD5FCE-68B0-4A42-99A7-E5EAF7530567}" dt="2021-10-03T21:03:14.156" v="1308" actId="120"/>
        <pc:sldMkLst>
          <pc:docMk/>
          <pc:sldMk cId="3407507637" sldId="677"/>
        </pc:sldMkLst>
        <pc:spChg chg="mod">
          <ac:chgData name="Cristian Chilipirea" userId="34ab170da5908fc4" providerId="LiveId" clId="{FACD5FCE-68B0-4A42-99A7-E5EAF7530567}" dt="2021-10-03T21:03:14.156" v="1308" actId="120"/>
          <ac:spMkLst>
            <pc:docMk/>
            <pc:sldMk cId="3407507637" sldId="677"/>
            <ac:spMk id="5" creationId="{0527BE38-ACB2-455B-A9DD-1536E16B9BAF}"/>
          </ac:spMkLst>
        </pc:spChg>
      </pc:sldChg>
      <pc:sldChg chg="modSp new mod">
        <pc:chgData name="Cristian Chilipirea" userId="34ab170da5908fc4" providerId="LiveId" clId="{FACD5FCE-68B0-4A42-99A7-E5EAF7530567}" dt="2021-10-03T20:49:03.711" v="1166" actId="120"/>
        <pc:sldMkLst>
          <pc:docMk/>
          <pc:sldMk cId="2446967185" sldId="678"/>
        </pc:sldMkLst>
        <pc:spChg chg="mod">
          <ac:chgData name="Cristian Chilipirea" userId="34ab170da5908fc4" providerId="LiveId" clId="{FACD5FCE-68B0-4A42-99A7-E5EAF7530567}" dt="2021-10-03T20:39:39.088" v="1039" actId="113"/>
          <ac:spMkLst>
            <pc:docMk/>
            <pc:sldMk cId="2446967185" sldId="678"/>
            <ac:spMk id="2" creationId="{69C05FB8-CBED-45C4-8B66-67D89188A942}"/>
          </ac:spMkLst>
        </pc:spChg>
        <pc:spChg chg="mod">
          <ac:chgData name="Cristian Chilipirea" userId="34ab170da5908fc4" providerId="LiveId" clId="{FACD5FCE-68B0-4A42-99A7-E5EAF7530567}" dt="2021-10-03T20:31:40.995" v="189" actId="20577"/>
          <ac:spMkLst>
            <pc:docMk/>
            <pc:sldMk cId="2446967185" sldId="678"/>
            <ac:spMk id="4" creationId="{C7147DF7-D505-445B-9034-320A03D532FB}"/>
          </ac:spMkLst>
        </pc:spChg>
        <pc:spChg chg="mod">
          <ac:chgData name="Cristian Chilipirea" userId="34ab170da5908fc4" providerId="LiveId" clId="{FACD5FCE-68B0-4A42-99A7-E5EAF7530567}" dt="2021-10-03T20:49:03.711" v="1166" actId="120"/>
          <ac:spMkLst>
            <pc:docMk/>
            <pc:sldMk cId="2446967185" sldId="678"/>
            <ac:spMk id="5" creationId="{4B3E7FF0-A15F-4102-871C-1264B3D182ED}"/>
          </ac:spMkLst>
        </pc:spChg>
      </pc:sldChg>
      <pc:sldMasterChg chg="modSp mod">
        <pc:chgData name="Cristian Chilipirea" userId="34ab170da5908fc4" providerId="LiveId" clId="{FACD5FCE-68B0-4A42-99A7-E5EAF7530567}" dt="2021-10-03T20:28:10.653" v="53" actId="20577"/>
        <pc:sldMasterMkLst>
          <pc:docMk/>
          <pc:sldMasterMk cId="2779709577" sldId="2147483648"/>
        </pc:sldMasterMkLst>
        <pc:spChg chg="mod">
          <ac:chgData name="Cristian Chilipirea" userId="34ab170da5908fc4" providerId="LiveId" clId="{FACD5FCE-68B0-4A42-99A7-E5EAF7530567}" dt="2021-10-03T20:28:10.653" v="53" actId="20577"/>
          <ac:spMkLst>
            <pc:docMk/>
            <pc:sldMasterMk cId="2779709577" sldId="2147483648"/>
            <ac:spMk id="5" creationId="{97FB8156-1FD8-4042-AA9E-EBFEB757597C}"/>
          </ac:spMkLst>
        </pc:spChg>
      </pc:sldMaster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7T07:20:17.610" v="2591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16866D2B-D27C-4E2B-945A-C1F589033BFF}" dt="2021-04-16T20:49:21.407" v="2588" actId="790"/>
        <pc:sldMkLst>
          <pc:docMk/>
          <pc:sldMk cId="1956858955" sldId="257"/>
        </pc:sldMkLst>
        <pc:spChg chg="mod">
          <ac:chgData name="Cristian Chilipirea" userId="34ab170da5908fc4" providerId="LiveId" clId="{16866D2B-D27C-4E2B-945A-C1F589033BFF}" dt="2021-04-16T20:49:21.407" v="2588" actId="790"/>
          <ac:spMkLst>
            <pc:docMk/>
            <pc:sldMk cId="1956858955" sldId="257"/>
            <ac:spMk id="2" creationId="{291823A6-F84F-4993-B485-C28804E379A9}"/>
          </ac:spMkLst>
        </pc:spChg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7T07:20:17.610" v="2591" actId="20577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7T07:20:17.610" v="2591" actId="20577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del mod">
        <pc:chgData name="Cristian Chilipirea" userId="34ab170da5908fc4" providerId="LiveId" clId="{16866D2B-D27C-4E2B-945A-C1F589033BFF}" dt="2021-04-17T07:20:05.282" v="2589" actId="47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11-Dec-22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br>
              <a:rPr lang="ro-RO" dirty="0"/>
            </a:br>
            <a:r>
              <a:rPr lang="en-US" sz="3200" dirty="0" err="1">
                <a:ea typeface="ＭＳ Ｐゴシック" panose="020B0600070205080204" pitchFamily="34" charset="-128"/>
              </a:rPr>
              <a:t>Introducere</a:t>
            </a:r>
            <a:r>
              <a:rPr lang="en-US" sz="3200" dirty="0">
                <a:ea typeface="ＭＳ Ｐゴシック" panose="020B0600070205080204" pitchFamily="34" charset="-128"/>
              </a:rPr>
              <a:t> GPU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>
                <a:solidFill>
                  <a:schemeClr val="tx2"/>
                </a:solidFill>
              </a:rPr>
              <a:t>Dr</a:t>
            </a:r>
            <a:r>
              <a:rPr lang="ro-RO" dirty="0">
                <a:solidFill>
                  <a:schemeClr val="tx2"/>
                </a:solidFill>
              </a:rPr>
              <a:t>. Ing. Cristian Chilipirea – cristian.chilipirea@</a:t>
            </a:r>
            <a:r>
              <a:rPr lang="en-US" dirty="0" err="1"/>
              <a:t>gmail</a:t>
            </a:r>
            <a:r>
              <a:rPr lang="ro-RO" dirty="0">
                <a:solidFill>
                  <a:schemeClr val="tx2"/>
                </a:solidFill>
              </a:rPr>
              <a:t>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04FB77-36FB-C144-9A27-E2B01683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A7EF3B-F1A1-DB48-974D-78F497F4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platformă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1D514-4FD6-B84F-937D-DC3176E97DF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22744" y="1377387"/>
            <a:ext cx="10548796" cy="4919896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/>
              <a:t>clGetPlatformInfo</a:t>
            </a:r>
            <a:r>
              <a:rPr lang="en-GB" sz="3200" dirty="0"/>
              <a:t>(</a:t>
            </a:r>
            <a:r>
              <a:rPr lang="en-US" sz="3200" b="1" noProof="1">
                <a:solidFill>
                  <a:schemeClr val="accent2">
                    <a:lumMod val="7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cl_platform_info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void*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en-GB" sz="3200" dirty="0"/>
              <a:t>);</a:t>
            </a:r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r>
              <a:rPr lang="ro-RO" sz="3200" dirty="0"/>
              <a:t>ID-ul platformei pentru care se doresc informații.</a:t>
            </a:r>
          </a:p>
        </p:txBody>
      </p:sp>
    </p:spTree>
    <p:extLst>
      <p:ext uri="{BB962C8B-B14F-4D97-AF65-F5344CB8AC3E}">
        <p14:creationId xmlns:p14="http://schemas.microsoft.com/office/powerpoint/2010/main" val="18974149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FA72DA-16B3-46CA-98C7-4B938BD5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F4BA34-DE3A-459D-9619-88E4F22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memorie</a:t>
            </a:r>
            <a:r>
              <a:rPr lang="en-US" dirty="0"/>
              <a:t> pe 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29382-B182-41DD-88BD-EF18F30822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48697" y="1285875"/>
            <a:ext cx="10422843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accent2">
                    <a:lumMod val="75000"/>
                  </a:schemeClr>
                </a:solidFill>
              </a:rPr>
              <a:t>cl_mem</a:t>
            </a:r>
            <a:r>
              <a:rPr lang="ro-RO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ro-RO" dirty="0" err="1"/>
              <a:t>clCreateBuffer</a:t>
            </a:r>
            <a:r>
              <a:rPr lang="ro-RO" dirty="0"/>
              <a:t>(</a:t>
            </a:r>
            <a:r>
              <a:rPr lang="ro-RO" dirty="0" err="1">
                <a:solidFill>
                  <a:srgbClr val="7030A0"/>
                </a:solidFill>
              </a:rPr>
              <a:t>cl_context</a:t>
            </a:r>
            <a:r>
              <a:rPr lang="ro-RO" dirty="0">
                <a:solidFill>
                  <a:srgbClr val="7030A0"/>
                </a:solidFill>
              </a:rPr>
              <a:t> context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accent1">
                    <a:lumMod val="75000"/>
                  </a:schemeClr>
                </a:solidFill>
              </a:rPr>
              <a:t>cl_mem_flags</a:t>
            </a:r>
            <a:r>
              <a:rPr lang="ro-RO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o-RO" dirty="0" err="1">
                <a:solidFill>
                  <a:schemeClr val="accent1">
                    <a:lumMod val="75000"/>
                  </a:schemeClr>
                </a:solidFill>
              </a:rPr>
              <a:t>flags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00B050"/>
                </a:solidFill>
              </a:rPr>
              <a:t>size_t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00B0F0"/>
                </a:solidFill>
              </a:rPr>
              <a:t>void</a:t>
            </a:r>
            <a:r>
              <a:rPr lang="ro-RO" dirty="0">
                <a:solidFill>
                  <a:srgbClr val="00B0F0"/>
                </a:solidFill>
              </a:rPr>
              <a:t>* </a:t>
            </a:r>
            <a:r>
              <a:rPr lang="ro-RO" dirty="0" err="1">
                <a:solidFill>
                  <a:srgbClr val="00B0F0"/>
                </a:solidFill>
              </a:rPr>
              <a:t>host_ptr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* </a:t>
            </a: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5687904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FA72DA-16B3-46CA-98C7-4B938BD5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F4BA34-DE3A-459D-9619-88E4F22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memorie</a:t>
            </a:r>
            <a:r>
              <a:rPr lang="en-US" dirty="0"/>
              <a:t> pe 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29382-B182-41DD-88BD-EF18F30822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48697" y="1285875"/>
            <a:ext cx="10422843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clCreateBuffer</a:t>
            </a:r>
            <a:r>
              <a:rPr lang="ro-RO" dirty="0"/>
              <a:t>(</a:t>
            </a:r>
            <a:r>
              <a:rPr lang="ro-RO" dirty="0" err="1">
                <a:solidFill>
                  <a:srgbClr val="7030A0"/>
                </a:solidFill>
              </a:rPr>
              <a:t>cl_context</a:t>
            </a:r>
            <a:r>
              <a:rPr lang="ro-RO" dirty="0">
                <a:solidFill>
                  <a:srgbClr val="7030A0"/>
                </a:solidFill>
              </a:rPr>
              <a:t> context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cl_mem_flags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flags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host_ptr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ro-RO" dirty="0"/>
              <a:t>);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Contextul</a:t>
            </a:r>
            <a:r>
              <a:rPr lang="en-US" dirty="0"/>
              <a:t> pentru care se </a:t>
            </a:r>
            <a:r>
              <a:rPr lang="en-US" dirty="0" err="1"/>
              <a:t>aloc</a:t>
            </a:r>
            <a:r>
              <a:rPr lang="ro-RO" dirty="0"/>
              <a:t>ă memorie.</a:t>
            </a:r>
          </a:p>
        </p:txBody>
      </p:sp>
    </p:spTree>
    <p:extLst>
      <p:ext uri="{BB962C8B-B14F-4D97-AF65-F5344CB8AC3E}">
        <p14:creationId xmlns:p14="http://schemas.microsoft.com/office/powerpoint/2010/main" val="16100498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FA72DA-16B3-46CA-98C7-4B938BD5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F4BA34-DE3A-459D-9619-88E4F22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memorie</a:t>
            </a:r>
            <a:r>
              <a:rPr lang="en-US" dirty="0"/>
              <a:t> pe 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29382-B182-41DD-88BD-EF18F30822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48697" y="1285875"/>
            <a:ext cx="10422843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clCreateBuffer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context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accent1">
                    <a:lumMod val="75000"/>
                  </a:schemeClr>
                </a:solidFill>
              </a:rPr>
              <a:t>cl_mem_flags</a:t>
            </a:r>
            <a:r>
              <a:rPr lang="ro-RO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o-RO" dirty="0" err="1">
                <a:solidFill>
                  <a:schemeClr val="accent1">
                    <a:lumMod val="75000"/>
                  </a:schemeClr>
                </a:solidFill>
              </a:rPr>
              <a:t>flags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host_ptr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 err="1"/>
              <a:t>Flag</a:t>
            </a:r>
            <a:r>
              <a:rPr lang="ro-RO" dirty="0"/>
              <a:t>-uri pentru alocarea de memorie.</a:t>
            </a:r>
          </a:p>
          <a:p>
            <a:pPr marL="0" indent="0">
              <a:buNone/>
            </a:pPr>
            <a:r>
              <a:rPr lang="ro-RO" dirty="0"/>
              <a:t>Ex: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CL_​MEM_​READ_​WRITE</a:t>
            </a:r>
            <a:r>
              <a:rPr lang="en-GB" dirty="0"/>
              <a:t>,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CL_​MEM_​WRITE_​ONLY</a:t>
            </a:r>
            <a:r>
              <a:rPr lang="en-GB" dirty="0"/>
              <a:t>,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CL_​MEM_​READ_​ONLY</a:t>
            </a:r>
            <a:endParaRPr lang="ro-RO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0408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FA72DA-16B3-46CA-98C7-4B938BD5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F4BA34-DE3A-459D-9619-88E4F22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memorie</a:t>
            </a:r>
            <a:r>
              <a:rPr lang="en-US" dirty="0"/>
              <a:t> pe 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29382-B182-41DD-88BD-EF18F30822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48697" y="1285875"/>
            <a:ext cx="10422843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clCreateBuffer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context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cl_mem_flags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flags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00B050"/>
                </a:solidFill>
              </a:rPr>
              <a:t>size_t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host_ptr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Numărul de </a:t>
            </a:r>
            <a:r>
              <a:rPr lang="ro-RO" dirty="0" err="1"/>
              <a:t>bytes</a:t>
            </a:r>
            <a:r>
              <a:rPr lang="ro-RO" dirty="0"/>
              <a:t> care să fie alocat.</a:t>
            </a:r>
          </a:p>
        </p:txBody>
      </p:sp>
    </p:spTree>
    <p:extLst>
      <p:ext uri="{BB962C8B-B14F-4D97-AF65-F5344CB8AC3E}">
        <p14:creationId xmlns:p14="http://schemas.microsoft.com/office/powerpoint/2010/main" val="4366576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FA72DA-16B3-46CA-98C7-4B938BD5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F4BA34-DE3A-459D-9619-88E4F22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memorie</a:t>
            </a:r>
            <a:r>
              <a:rPr lang="en-US" dirty="0"/>
              <a:t> pe 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29382-B182-41DD-88BD-EF18F30822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48697" y="1285875"/>
            <a:ext cx="10422843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clCreateBuffer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context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cl_mem_flags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flags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00B0F0"/>
                </a:solidFill>
              </a:rPr>
              <a:t>void</a:t>
            </a:r>
            <a:r>
              <a:rPr lang="ro-RO" dirty="0">
                <a:solidFill>
                  <a:srgbClr val="00B0F0"/>
                </a:solidFill>
              </a:rPr>
              <a:t>* </a:t>
            </a:r>
            <a:r>
              <a:rPr lang="ro-RO" dirty="0" err="1">
                <a:solidFill>
                  <a:srgbClr val="00B0F0"/>
                </a:solidFill>
              </a:rPr>
              <a:t>host_ptr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Pointer către memorie </a:t>
            </a:r>
            <a:r>
              <a:rPr lang="ro-RO" dirty="0" err="1"/>
              <a:t>host</a:t>
            </a:r>
            <a:r>
              <a:rPr lang="ro-RO" dirty="0"/>
              <a:t>. Posibilitate copiere.</a:t>
            </a:r>
          </a:p>
          <a:p>
            <a:pPr marL="0" indent="0">
              <a:buNone/>
            </a:pPr>
            <a:r>
              <a:rPr lang="ro-RO" dirty="0"/>
              <a:t>Pentru noi: NULL.</a:t>
            </a:r>
          </a:p>
        </p:txBody>
      </p:sp>
    </p:spTree>
    <p:extLst>
      <p:ext uri="{BB962C8B-B14F-4D97-AF65-F5344CB8AC3E}">
        <p14:creationId xmlns:p14="http://schemas.microsoft.com/office/powerpoint/2010/main" val="405037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FA72DA-16B3-46CA-98C7-4B938BD5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F4BA34-DE3A-459D-9619-88E4F22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memorie</a:t>
            </a:r>
            <a:r>
              <a:rPr lang="en-US" dirty="0"/>
              <a:t> pe 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29382-B182-41DD-88BD-EF18F30822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48697" y="1285875"/>
            <a:ext cx="10422843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clCreateBuffer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context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cl_mem_flags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flags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host_ptr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* </a:t>
            </a: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en-GB" sz="2800" dirty="0" err="1"/>
              <a:t>Întoarce</a:t>
            </a:r>
            <a:r>
              <a:rPr lang="en-GB" sz="2800" dirty="0"/>
              <a:t> </a:t>
            </a:r>
            <a:r>
              <a:rPr lang="en-GB" sz="28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2800" dirty="0" err="1">
                <a:solidFill>
                  <a:schemeClr val="tx1"/>
                </a:solidFill>
              </a:rPr>
              <a:t>sau</a:t>
            </a:r>
            <a:r>
              <a:rPr lang="en-GB" sz="2800" dirty="0">
                <a:solidFill>
                  <a:schemeClr val="tx1"/>
                </a:solidFill>
              </a:rPr>
              <a:t> cod de </a:t>
            </a:r>
            <a:r>
              <a:rPr lang="en-GB" sz="2800" dirty="0" err="1">
                <a:solidFill>
                  <a:schemeClr val="tx1"/>
                </a:solidFill>
              </a:rPr>
              <a:t>eroare</a:t>
            </a:r>
            <a:r>
              <a:rPr lang="en-GB" sz="2800" dirty="0">
                <a:solidFill>
                  <a:schemeClr val="tx1"/>
                </a:solidFill>
              </a:rPr>
              <a:t>.</a:t>
            </a:r>
            <a:r>
              <a:rPr lang="ro-RO" sz="2800" dirty="0">
                <a:solidFill>
                  <a:schemeClr val="tx1"/>
                </a:solidFill>
              </a:rPr>
              <a:t> Trebuie prealocat.</a:t>
            </a:r>
            <a:endParaRPr lang="en-RO" sz="28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61757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FA72DA-16B3-46CA-98C7-4B938BD5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F4BA34-DE3A-459D-9619-88E4F223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memorie</a:t>
            </a:r>
            <a:r>
              <a:rPr lang="en-US" dirty="0"/>
              <a:t> pe 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29382-B182-41DD-88BD-EF18F30822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48697" y="1285875"/>
            <a:ext cx="10422843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accent2">
                    <a:lumMod val="75000"/>
                  </a:schemeClr>
                </a:solidFill>
              </a:rPr>
              <a:t>cl_mem</a:t>
            </a:r>
            <a:r>
              <a:rPr lang="ro-RO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ro-RO" dirty="0" err="1"/>
              <a:t>clCreateBuffer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context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cl_mem_flags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flags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host_ptr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Pointer către zona de memorie de pe </a:t>
            </a:r>
            <a:r>
              <a:rPr lang="ro-RO" dirty="0" err="1"/>
              <a:t>device</a:t>
            </a:r>
            <a:r>
              <a:rPr lang="ro-RO" dirty="0"/>
              <a:t>.</a:t>
            </a:r>
          </a:p>
          <a:p>
            <a:pPr marL="0" indent="0">
              <a:buNone/>
            </a:pPr>
            <a:r>
              <a:rPr lang="ro-RO" dirty="0"/>
              <a:t>Memoria nu poate fi accesată de pe </a:t>
            </a:r>
            <a:r>
              <a:rPr lang="ro-RO" dirty="0" err="1"/>
              <a:t>host</a:t>
            </a:r>
            <a:r>
              <a:rPr lang="ro-RO" dirty="0"/>
              <a:t> decât cu funcții speciale (</a:t>
            </a:r>
            <a:r>
              <a:rPr lang="ro-RO" dirty="0" err="1"/>
              <a:t>read</a:t>
            </a:r>
            <a:r>
              <a:rPr lang="ro-RO" dirty="0"/>
              <a:t>/</a:t>
            </a:r>
            <a:r>
              <a:rPr lang="ro-RO" dirty="0" err="1"/>
              <a:t>write</a:t>
            </a:r>
            <a:r>
              <a:rPr lang="ro-RO" dirty="0"/>
              <a:t>/</a:t>
            </a:r>
            <a:r>
              <a:rPr lang="ro-RO" dirty="0" err="1"/>
              <a:t>copy</a:t>
            </a:r>
            <a:r>
              <a:rPr lang="ro-RO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0387249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3BB47D-166F-4F90-B300-BBCB3D2E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CDC24D-E056-467A-9B3F-A9A3AFB1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A2BB3C-09CD-4FBB-895D-83885358D4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641177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D8ED-7A5D-4B19-AA3F-7BA77FF5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5DBA7-C5BA-4DBF-A1A5-31F04BE2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din </a:t>
            </a:r>
            <a:r>
              <a:rPr lang="ro-RO" dirty="0" err="1"/>
              <a:t>host</a:t>
            </a:r>
            <a:r>
              <a:rPr lang="ro-RO" dirty="0"/>
              <a:t> pe </a:t>
            </a:r>
            <a:r>
              <a:rPr lang="ro-RO" dirty="0" err="1"/>
              <a:t>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8112F-DA53-46C4-8BD1-5A80BA8255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sz="2400" dirty="0" err="1"/>
              <a:t>clEnqueueWriteBuffer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rgbClr val="F57BA1"/>
                </a:solidFill>
              </a:rPr>
              <a:t>cl_command_queue</a:t>
            </a:r>
            <a:r>
              <a:rPr lang="ro-RO" sz="2400" dirty="0">
                <a:solidFill>
                  <a:srgbClr val="F57BA1"/>
                </a:solidFill>
              </a:rPr>
              <a:t> </a:t>
            </a:r>
            <a:r>
              <a:rPr lang="ro-RO" sz="2400" dirty="0" err="1">
                <a:solidFill>
                  <a:srgbClr val="F57BA1"/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accent2">
                    <a:lumMod val="7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accent2">
                    <a:lumMod val="7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A1C74D"/>
                </a:solidFill>
              </a:rPr>
              <a:t>cl_bool</a:t>
            </a:r>
            <a:r>
              <a:rPr lang="ro-RO" sz="2400" dirty="0">
                <a:solidFill>
                  <a:srgbClr val="A1C74D"/>
                </a:solidFill>
              </a:rPr>
              <a:t> </a:t>
            </a:r>
            <a:r>
              <a:rPr lang="ro-RO" sz="2400" dirty="0" err="1">
                <a:solidFill>
                  <a:srgbClr val="A1C74D"/>
                </a:solidFill>
              </a:rPr>
              <a:t>blocking_write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70C0"/>
                </a:solidFill>
              </a:rPr>
              <a:t>size_t</a:t>
            </a:r>
            <a:r>
              <a:rPr lang="ro-RO" sz="2400" dirty="0">
                <a:solidFill>
                  <a:srgbClr val="0070C0"/>
                </a:solidFill>
              </a:rPr>
              <a:t> </a:t>
            </a:r>
            <a:r>
              <a:rPr lang="ro-RO" sz="2400" dirty="0" err="1">
                <a:solidFill>
                  <a:srgbClr val="0070C0"/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B050"/>
                </a:solidFill>
              </a:rPr>
              <a:t>size_t</a:t>
            </a:r>
            <a:r>
              <a:rPr lang="ro-RO" sz="2400" dirty="0">
                <a:solidFill>
                  <a:srgbClr val="00B050"/>
                </a:solidFill>
              </a:rPr>
              <a:t> </a:t>
            </a:r>
            <a:r>
              <a:rPr lang="ro-RO" sz="2400" dirty="0" err="1">
                <a:solidFill>
                  <a:srgbClr val="00B050"/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7030A0"/>
                </a:solidFill>
              </a:rPr>
              <a:t>const</a:t>
            </a:r>
            <a:r>
              <a:rPr lang="ro-RO" sz="2400" dirty="0">
                <a:solidFill>
                  <a:srgbClr val="7030A0"/>
                </a:solidFill>
              </a:rPr>
              <a:t> </a:t>
            </a:r>
            <a:r>
              <a:rPr lang="ro-RO" sz="2400" dirty="0" err="1">
                <a:solidFill>
                  <a:srgbClr val="7030A0"/>
                </a:solidFill>
              </a:rPr>
              <a:t>void</a:t>
            </a:r>
            <a:r>
              <a:rPr lang="ro-RO" sz="2400" dirty="0">
                <a:solidFill>
                  <a:srgbClr val="7030A0"/>
                </a:solidFill>
              </a:rPr>
              <a:t>* </a:t>
            </a:r>
            <a:r>
              <a:rPr lang="ro-RO" sz="2400" dirty="0" err="1">
                <a:solidFill>
                  <a:srgbClr val="7030A0"/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D18B47"/>
                </a:solidFill>
              </a:rPr>
              <a:t>cl_uint</a:t>
            </a:r>
            <a:r>
              <a:rPr lang="ro-RO" sz="2400" dirty="0">
                <a:solidFill>
                  <a:srgbClr val="D18B47"/>
                </a:solidFill>
              </a:rPr>
              <a:t> </a:t>
            </a:r>
            <a:r>
              <a:rPr lang="ro-RO" sz="2400" dirty="0" err="1">
                <a:solidFill>
                  <a:srgbClr val="D18B47"/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accent6">
                    <a:lumMod val="7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C00000"/>
                </a:solidFill>
              </a:rPr>
              <a:t>cl_event</a:t>
            </a:r>
            <a:r>
              <a:rPr lang="ro-RO" sz="2400" dirty="0">
                <a:solidFill>
                  <a:srgbClr val="C00000"/>
                </a:solidFill>
              </a:rPr>
              <a:t>* event</a:t>
            </a:r>
            <a:r>
              <a:rPr lang="ro-RO" sz="2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052274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D8ED-7A5D-4B19-AA3F-7BA77FF5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5DBA7-C5BA-4DBF-A1A5-31F04BE2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din </a:t>
            </a:r>
            <a:r>
              <a:rPr lang="ro-RO" dirty="0" err="1"/>
              <a:t>host</a:t>
            </a:r>
            <a:r>
              <a:rPr lang="ro-RO" dirty="0"/>
              <a:t> pe </a:t>
            </a:r>
            <a:r>
              <a:rPr lang="ro-RO" dirty="0" err="1"/>
              <a:t>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8112F-DA53-46C4-8BD1-5A80BA8255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clEnqueueWriteBuffer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rgbClr val="F57BA1"/>
                </a:solidFill>
              </a:rPr>
              <a:t>cl_command_queue</a:t>
            </a:r>
            <a:r>
              <a:rPr lang="ro-RO" sz="2400" dirty="0">
                <a:solidFill>
                  <a:srgbClr val="F57BA1"/>
                </a:solidFill>
              </a:rPr>
              <a:t> </a:t>
            </a:r>
            <a:r>
              <a:rPr lang="ro-RO" sz="2400" dirty="0" err="1">
                <a:solidFill>
                  <a:srgbClr val="F57BA1"/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blocking_write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Coada pe care se va trimite această comandă.</a:t>
            </a:r>
          </a:p>
        </p:txBody>
      </p:sp>
    </p:spTree>
    <p:extLst>
      <p:ext uri="{BB962C8B-B14F-4D97-AF65-F5344CB8AC3E}">
        <p14:creationId xmlns:p14="http://schemas.microsoft.com/office/powerpoint/2010/main" val="1782689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04FB77-36FB-C144-9A27-E2B01683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A7EF3B-F1A1-DB48-974D-78F497F4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platformă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1D514-4FD6-B84F-937D-DC3176E97DF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22744" y="1377387"/>
            <a:ext cx="10548796" cy="4919896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/>
              <a:t>clGetPlatformInfo</a:t>
            </a:r>
            <a:r>
              <a:rPr lang="en-GB" sz="3200" dirty="0"/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7030A0"/>
                </a:solidFill>
              </a:rPr>
              <a:t>↓ </a:t>
            </a:r>
            <a:r>
              <a:rPr lang="en-GB" sz="3200" dirty="0" err="1">
                <a:solidFill>
                  <a:srgbClr val="7030A0"/>
                </a:solidFill>
              </a:rPr>
              <a:t>cl_platform_info</a:t>
            </a:r>
            <a:r>
              <a:rPr lang="en-GB" sz="3200" dirty="0">
                <a:solidFill>
                  <a:srgbClr val="7030A0"/>
                </a:solidFill>
              </a:rPr>
              <a:t> </a:t>
            </a:r>
            <a:r>
              <a:rPr lang="en-GB" sz="3200" dirty="0" err="1">
                <a:solidFill>
                  <a:srgbClr val="7030A0"/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		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 ↑ 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void*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		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 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en-GB" sz="3200" dirty="0"/>
              <a:t>);</a:t>
            </a:r>
          </a:p>
          <a:p>
            <a:pPr marL="0" indent="0">
              <a:buNone/>
            </a:pPr>
            <a:endParaRPr lang="en-RO" sz="3200" dirty="0"/>
          </a:p>
          <a:p>
            <a:pPr marL="0" indent="0">
              <a:buNone/>
            </a:pPr>
            <a:r>
              <a:rPr lang="en-RO" sz="3200" dirty="0"/>
              <a:t>Ce tip de informații se cer. Ex: </a:t>
            </a:r>
            <a:r>
              <a:rPr lang="en-GB" sz="3200" dirty="0">
                <a:solidFill>
                  <a:srgbClr val="7030A0"/>
                </a:solidFill>
              </a:rPr>
              <a:t>CL_​PLATFORM_​NAME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3271967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D8ED-7A5D-4B19-AA3F-7BA77FF5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5DBA7-C5BA-4DBF-A1A5-31F04BE2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din </a:t>
            </a:r>
            <a:r>
              <a:rPr lang="ro-RO" dirty="0" err="1"/>
              <a:t>host</a:t>
            </a:r>
            <a:r>
              <a:rPr lang="ro-RO" dirty="0"/>
              <a:t> pe </a:t>
            </a:r>
            <a:r>
              <a:rPr lang="ro-RO" dirty="0" err="1"/>
              <a:t>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8112F-DA53-46C4-8BD1-5A80BA8255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clEnqueueWriteBuffer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accent2">
                    <a:lumMod val="7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accent2">
                    <a:lumMod val="7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blocking_write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Pointer către memoria de pe </a:t>
            </a:r>
            <a:r>
              <a:rPr lang="ro-RO" sz="2400" dirty="0" err="1"/>
              <a:t>device</a:t>
            </a:r>
            <a:r>
              <a:rPr lang="ro-RO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78506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D8ED-7A5D-4B19-AA3F-7BA77FF5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5DBA7-C5BA-4DBF-A1A5-31F04BE2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din </a:t>
            </a:r>
            <a:r>
              <a:rPr lang="ro-RO" dirty="0" err="1"/>
              <a:t>host</a:t>
            </a:r>
            <a:r>
              <a:rPr lang="ro-RO" dirty="0"/>
              <a:t> pe </a:t>
            </a:r>
            <a:r>
              <a:rPr lang="ro-RO" dirty="0" err="1"/>
              <a:t>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8112F-DA53-46C4-8BD1-5A80BA8255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clEnqueueWriteBuffer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A1C74D"/>
                </a:solidFill>
              </a:rPr>
              <a:t>cl_bool</a:t>
            </a:r>
            <a:r>
              <a:rPr lang="ro-RO" sz="2400" dirty="0">
                <a:solidFill>
                  <a:srgbClr val="A1C74D"/>
                </a:solidFill>
              </a:rPr>
              <a:t> </a:t>
            </a:r>
            <a:r>
              <a:rPr lang="ro-RO" sz="2400" dirty="0" err="1">
                <a:solidFill>
                  <a:srgbClr val="A1C74D"/>
                </a:solidFill>
              </a:rPr>
              <a:t>blocking_write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Dacă operația va fi blocantă (CL_TRUE) sau neblocantă (CL_FALSE).</a:t>
            </a:r>
          </a:p>
        </p:txBody>
      </p:sp>
    </p:spTree>
    <p:extLst>
      <p:ext uri="{BB962C8B-B14F-4D97-AF65-F5344CB8AC3E}">
        <p14:creationId xmlns:p14="http://schemas.microsoft.com/office/powerpoint/2010/main" val="36236901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D8ED-7A5D-4B19-AA3F-7BA77FF5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5DBA7-C5BA-4DBF-A1A5-31F04BE2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din </a:t>
            </a:r>
            <a:r>
              <a:rPr lang="ro-RO" dirty="0" err="1"/>
              <a:t>host</a:t>
            </a:r>
            <a:r>
              <a:rPr lang="ro-RO" dirty="0"/>
              <a:t> pe </a:t>
            </a:r>
            <a:r>
              <a:rPr lang="ro-RO" dirty="0" err="1"/>
              <a:t>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8112F-DA53-46C4-8BD1-5A80BA8255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clEnqueueWriteBuffer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blocking_write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70C0"/>
                </a:solidFill>
              </a:rPr>
              <a:t>size_t</a:t>
            </a:r>
            <a:r>
              <a:rPr lang="ro-RO" sz="2400" dirty="0">
                <a:solidFill>
                  <a:srgbClr val="0070C0"/>
                </a:solidFill>
              </a:rPr>
              <a:t> </a:t>
            </a:r>
            <a:r>
              <a:rPr lang="ro-RO" sz="2400" dirty="0" err="1">
                <a:solidFill>
                  <a:srgbClr val="0070C0"/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 err="1"/>
              <a:t>Offset</a:t>
            </a:r>
            <a:r>
              <a:rPr lang="ro-RO" sz="2400" dirty="0"/>
              <a:t> în memoria </a:t>
            </a:r>
            <a:r>
              <a:rPr lang="ro-RO" sz="2400" dirty="0" err="1"/>
              <a:t>device</a:t>
            </a:r>
            <a:r>
              <a:rPr lang="ro-RO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21619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D8ED-7A5D-4B19-AA3F-7BA77FF5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5DBA7-C5BA-4DBF-A1A5-31F04BE2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din </a:t>
            </a:r>
            <a:r>
              <a:rPr lang="ro-RO" dirty="0" err="1"/>
              <a:t>host</a:t>
            </a:r>
            <a:r>
              <a:rPr lang="ro-RO" dirty="0"/>
              <a:t> pe </a:t>
            </a:r>
            <a:r>
              <a:rPr lang="ro-RO" dirty="0" err="1"/>
              <a:t>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8112F-DA53-46C4-8BD1-5A80BA8255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clEnqueueWriteBuffer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blocking_write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B050"/>
                </a:solidFill>
              </a:rPr>
              <a:t>size_t</a:t>
            </a:r>
            <a:r>
              <a:rPr lang="ro-RO" sz="2400" dirty="0">
                <a:solidFill>
                  <a:srgbClr val="00B050"/>
                </a:solidFill>
              </a:rPr>
              <a:t> </a:t>
            </a:r>
            <a:r>
              <a:rPr lang="ro-RO" sz="2400" dirty="0" err="1">
                <a:solidFill>
                  <a:srgbClr val="00B050"/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Numărul de </a:t>
            </a:r>
            <a:r>
              <a:rPr lang="ro-RO" sz="2400" dirty="0" err="1"/>
              <a:t>bytes</a:t>
            </a:r>
            <a:r>
              <a:rPr lang="ro-RO" sz="2400" dirty="0"/>
              <a:t> care vor fi mutați.</a:t>
            </a:r>
          </a:p>
        </p:txBody>
      </p:sp>
    </p:spTree>
    <p:extLst>
      <p:ext uri="{BB962C8B-B14F-4D97-AF65-F5344CB8AC3E}">
        <p14:creationId xmlns:p14="http://schemas.microsoft.com/office/powerpoint/2010/main" val="28472099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D8ED-7A5D-4B19-AA3F-7BA77FF5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5DBA7-C5BA-4DBF-A1A5-31F04BE2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din </a:t>
            </a:r>
            <a:r>
              <a:rPr lang="ro-RO" dirty="0" err="1"/>
              <a:t>host</a:t>
            </a:r>
            <a:r>
              <a:rPr lang="ro-RO" dirty="0"/>
              <a:t> pe </a:t>
            </a:r>
            <a:r>
              <a:rPr lang="ro-RO" dirty="0" err="1"/>
              <a:t>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8112F-DA53-46C4-8BD1-5A80BA8255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clEnqueueWriteBuffer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blocking_write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7030A0"/>
                </a:solidFill>
              </a:rPr>
              <a:t>const</a:t>
            </a:r>
            <a:r>
              <a:rPr lang="ro-RO" sz="2400" dirty="0">
                <a:solidFill>
                  <a:srgbClr val="7030A0"/>
                </a:solidFill>
              </a:rPr>
              <a:t> </a:t>
            </a:r>
            <a:r>
              <a:rPr lang="ro-RO" sz="2400" dirty="0" err="1">
                <a:solidFill>
                  <a:srgbClr val="7030A0"/>
                </a:solidFill>
              </a:rPr>
              <a:t>void</a:t>
            </a:r>
            <a:r>
              <a:rPr lang="ro-RO" sz="2400" dirty="0">
                <a:solidFill>
                  <a:srgbClr val="7030A0"/>
                </a:solidFill>
              </a:rPr>
              <a:t>* </a:t>
            </a:r>
            <a:r>
              <a:rPr lang="ro-RO" sz="2400" dirty="0" err="1">
                <a:solidFill>
                  <a:srgbClr val="7030A0"/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Pointer către zona de memorie </a:t>
            </a:r>
            <a:r>
              <a:rPr lang="ro-RO" sz="2400" dirty="0" err="1"/>
              <a:t>host</a:t>
            </a:r>
            <a:r>
              <a:rPr lang="ro-RO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06701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D8ED-7A5D-4B19-AA3F-7BA77FF5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5DBA7-C5BA-4DBF-A1A5-31F04BE2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din </a:t>
            </a:r>
            <a:r>
              <a:rPr lang="ro-RO" dirty="0" err="1"/>
              <a:t>host</a:t>
            </a:r>
            <a:r>
              <a:rPr lang="ro-RO" dirty="0"/>
              <a:t> pe </a:t>
            </a:r>
            <a:r>
              <a:rPr lang="ro-RO" dirty="0" err="1"/>
              <a:t>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8112F-DA53-46C4-8BD1-5A80BA8255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clEnqueueWriteBuffer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blocking_write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accent6">
                    <a:lumMod val="7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Evenimente care trebuie să se termine înainte acestei operații.</a:t>
            </a:r>
          </a:p>
        </p:txBody>
      </p:sp>
    </p:spTree>
    <p:extLst>
      <p:ext uri="{BB962C8B-B14F-4D97-AF65-F5344CB8AC3E}">
        <p14:creationId xmlns:p14="http://schemas.microsoft.com/office/powerpoint/2010/main" val="28219213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D8ED-7A5D-4B19-AA3F-7BA77FF5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5DBA7-C5BA-4DBF-A1A5-31F04BE2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din </a:t>
            </a:r>
            <a:r>
              <a:rPr lang="ro-RO" dirty="0" err="1"/>
              <a:t>host</a:t>
            </a:r>
            <a:r>
              <a:rPr lang="ro-RO" dirty="0"/>
              <a:t> pe </a:t>
            </a:r>
            <a:r>
              <a:rPr lang="ro-RO" dirty="0" err="1"/>
              <a:t>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8112F-DA53-46C4-8BD1-5A80BA8255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clEnqueueWriteBuffer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blocking_write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D18B47"/>
                </a:solidFill>
              </a:rPr>
              <a:t>cl_uint</a:t>
            </a:r>
            <a:r>
              <a:rPr lang="ro-RO" sz="2400" dirty="0">
                <a:solidFill>
                  <a:srgbClr val="D18B47"/>
                </a:solidFill>
              </a:rPr>
              <a:t> </a:t>
            </a:r>
            <a:r>
              <a:rPr lang="ro-RO" sz="2400" dirty="0" err="1">
                <a:solidFill>
                  <a:srgbClr val="D18B47"/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Numărul de evenimente.</a:t>
            </a:r>
          </a:p>
        </p:txBody>
      </p:sp>
    </p:spTree>
    <p:extLst>
      <p:ext uri="{BB962C8B-B14F-4D97-AF65-F5344CB8AC3E}">
        <p14:creationId xmlns:p14="http://schemas.microsoft.com/office/powerpoint/2010/main" val="10222583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D8ED-7A5D-4B19-AA3F-7BA77FF5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5DBA7-C5BA-4DBF-A1A5-31F04BE2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din </a:t>
            </a:r>
            <a:r>
              <a:rPr lang="ro-RO" dirty="0" err="1"/>
              <a:t>host</a:t>
            </a:r>
            <a:r>
              <a:rPr lang="ro-RO" dirty="0"/>
              <a:t> pe </a:t>
            </a:r>
            <a:r>
              <a:rPr lang="ro-RO" dirty="0" err="1"/>
              <a:t>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8112F-DA53-46C4-8BD1-5A80BA8255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clEnqueueWriteBuffer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blocking_write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C00000"/>
                </a:solidFill>
              </a:rPr>
              <a:t>cl_event</a:t>
            </a:r>
            <a:r>
              <a:rPr lang="ro-RO" sz="2400" dirty="0">
                <a:solidFill>
                  <a:srgbClr val="C00000"/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Eveniment ce se va activa în momentul în care operația se termină.</a:t>
            </a:r>
          </a:p>
        </p:txBody>
      </p:sp>
    </p:spTree>
    <p:extLst>
      <p:ext uri="{BB962C8B-B14F-4D97-AF65-F5344CB8AC3E}">
        <p14:creationId xmlns:p14="http://schemas.microsoft.com/office/powerpoint/2010/main" val="5119440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D8ED-7A5D-4B19-AA3F-7BA77FF5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C5DBA7-C5BA-4DBF-A1A5-31F04BE2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din </a:t>
            </a:r>
            <a:r>
              <a:rPr lang="ro-RO" dirty="0" err="1"/>
              <a:t>host</a:t>
            </a:r>
            <a:r>
              <a:rPr lang="ro-RO" dirty="0"/>
              <a:t> pe </a:t>
            </a:r>
            <a:r>
              <a:rPr lang="ro-RO" dirty="0" err="1"/>
              <a:t>device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8112F-DA53-46C4-8BD1-5A80BA8255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sz="2400" dirty="0" err="1"/>
              <a:t>clEnqueueWriteBuffer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blocking_write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en-GB" sz="2400" dirty="0" err="1"/>
              <a:t>Întoarce</a:t>
            </a:r>
            <a:r>
              <a:rPr lang="en-GB" sz="2400" dirty="0"/>
              <a:t>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2400" dirty="0" err="1">
                <a:solidFill>
                  <a:schemeClr val="tx1"/>
                </a:solidFill>
              </a:rPr>
              <a:t>sau</a:t>
            </a:r>
            <a:r>
              <a:rPr lang="en-GB" sz="2400" dirty="0">
                <a:solidFill>
                  <a:schemeClr val="tx1"/>
                </a:solidFill>
              </a:rPr>
              <a:t> cod de </a:t>
            </a:r>
            <a:r>
              <a:rPr lang="en-GB" sz="2400" dirty="0" err="1">
                <a:solidFill>
                  <a:schemeClr val="tx1"/>
                </a:solidFill>
              </a:rPr>
              <a:t>eroare</a:t>
            </a:r>
            <a:r>
              <a:rPr lang="en-GB" sz="2400" dirty="0">
                <a:solidFill>
                  <a:schemeClr val="tx1"/>
                </a:solidFill>
              </a:rPr>
              <a:t>.</a:t>
            </a: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27005290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5CE909-ED90-436F-B52D-C91EE8CE4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B01FE2-B381-4BB0-B4B0-8F6EF4246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2D61A-4F65-40E5-B108-21648074175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7589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04FB77-36FB-C144-9A27-E2B01683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A7EF3B-F1A1-DB48-974D-78F497F4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platformă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1D514-4FD6-B84F-937D-DC3176E97DF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22744" y="1377387"/>
            <a:ext cx="10548796" cy="49198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/>
              <a:t>clGetPlatformInfo</a:t>
            </a:r>
            <a:r>
              <a:rPr lang="en-GB" sz="3200" dirty="0"/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cl_platform_info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 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C00000"/>
                </a:solidFill>
              </a:rPr>
              <a:t>↑ </a:t>
            </a:r>
            <a:r>
              <a:rPr lang="en-GB" sz="3200" dirty="0">
                <a:solidFill>
                  <a:srgbClr val="C00000"/>
                </a:solidFill>
              </a:rPr>
              <a:t>void* </a:t>
            </a:r>
            <a:r>
              <a:rPr lang="en-GB" sz="3200" dirty="0" err="1">
                <a:solidFill>
                  <a:srgbClr val="C00000"/>
                </a:solidFill>
              </a:rPr>
              <a:t>param_value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en-GB" sz="3200" dirty="0"/>
              <a:t>);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Informa</a:t>
            </a:r>
            <a:r>
              <a:rPr lang="ro-RO" sz="3200" dirty="0" err="1"/>
              <a:t>ția</a:t>
            </a:r>
            <a:r>
              <a:rPr lang="ro-RO" sz="3200" dirty="0"/>
              <a:t> </a:t>
            </a:r>
            <a:r>
              <a:rPr lang="ro-RO" sz="3200" dirty="0" err="1"/>
              <a:t>certură</a:t>
            </a:r>
            <a:r>
              <a:rPr lang="ro-RO" sz="3200" dirty="0"/>
              <a:t> este</a:t>
            </a:r>
            <a:r>
              <a:rPr lang="en-GB" sz="3200" dirty="0"/>
              <a:t> </a:t>
            </a:r>
            <a:r>
              <a:rPr lang="en-GB" sz="3200" dirty="0" err="1"/>
              <a:t>întoarsă</a:t>
            </a:r>
            <a:r>
              <a:rPr lang="en-GB" sz="3200" dirty="0"/>
              <a:t> </a:t>
            </a:r>
            <a:r>
              <a:rPr lang="en-GB" sz="3200" dirty="0" err="1"/>
              <a:t>într</a:t>
            </a:r>
            <a:r>
              <a:rPr lang="en-GB" sz="3200" dirty="0"/>
              <a:t>-un vector </a:t>
            </a:r>
            <a:r>
              <a:rPr lang="en-GB" sz="3200" dirty="0" err="1"/>
              <a:t>prealocat</a:t>
            </a:r>
            <a:r>
              <a:rPr lang="en-GB" sz="3200" dirty="0"/>
              <a:t>.</a:t>
            </a:r>
            <a:endParaRPr lang="en-RO" sz="3200" dirty="0"/>
          </a:p>
        </p:txBody>
      </p:sp>
    </p:spTree>
    <p:extLst>
      <p:ext uri="{BB962C8B-B14F-4D97-AF65-F5344CB8AC3E}">
        <p14:creationId xmlns:p14="http://schemas.microsoft.com/office/powerpoint/2010/main" val="118566492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7381CB-C444-4C38-9D44-2806764D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BD72E-C248-46F0-8850-8059DCB1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de pe </a:t>
            </a:r>
            <a:r>
              <a:rPr lang="ro-RO" dirty="0" err="1"/>
              <a:t>device</a:t>
            </a:r>
            <a:r>
              <a:rPr lang="ro-RO" dirty="0"/>
              <a:t> pe </a:t>
            </a:r>
            <a:r>
              <a:rPr lang="ro-RO" dirty="0" err="1"/>
              <a:t>host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97955-19DD-4AC9-8D4A-07267AB92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sz="2400" dirty="0" err="1"/>
              <a:t>clEnqueueReadBuffer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rgbClr val="F57BA1"/>
                </a:solidFill>
              </a:rPr>
              <a:t>cl_command_queue</a:t>
            </a:r>
            <a:r>
              <a:rPr lang="ro-RO" sz="2400" dirty="0">
                <a:solidFill>
                  <a:srgbClr val="F57BA1"/>
                </a:solidFill>
              </a:rPr>
              <a:t> </a:t>
            </a:r>
            <a:r>
              <a:rPr lang="ro-RO" sz="2400" dirty="0" err="1">
                <a:solidFill>
                  <a:srgbClr val="F57BA1"/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accent2">
                    <a:lumMod val="7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accent2">
                    <a:lumMod val="7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A1C74D"/>
                </a:solidFill>
              </a:rPr>
              <a:t>cl_bool</a:t>
            </a:r>
            <a:r>
              <a:rPr lang="ro-RO" sz="2400" dirty="0">
                <a:solidFill>
                  <a:srgbClr val="A1C74D"/>
                </a:solidFill>
              </a:rPr>
              <a:t> </a:t>
            </a:r>
            <a:r>
              <a:rPr lang="ro-RO" sz="2400" dirty="0" err="1">
                <a:solidFill>
                  <a:srgbClr val="A1C74D"/>
                </a:solidFill>
              </a:rPr>
              <a:t>blocking_read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70C0"/>
                </a:solidFill>
              </a:rPr>
              <a:t>size_t</a:t>
            </a:r>
            <a:r>
              <a:rPr lang="ro-RO" sz="2400" dirty="0">
                <a:solidFill>
                  <a:srgbClr val="0070C0"/>
                </a:solidFill>
              </a:rPr>
              <a:t> </a:t>
            </a:r>
            <a:r>
              <a:rPr lang="ro-RO" sz="2400" dirty="0" err="1">
                <a:solidFill>
                  <a:srgbClr val="0070C0"/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B050"/>
                </a:solidFill>
              </a:rPr>
              <a:t>size_t</a:t>
            </a:r>
            <a:r>
              <a:rPr lang="ro-RO" sz="2400" dirty="0">
                <a:solidFill>
                  <a:srgbClr val="00B050"/>
                </a:solidFill>
              </a:rPr>
              <a:t> </a:t>
            </a:r>
            <a:r>
              <a:rPr lang="ro-RO" sz="2400" dirty="0" err="1">
                <a:solidFill>
                  <a:srgbClr val="00B050"/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7030A0"/>
                </a:solidFill>
              </a:rPr>
              <a:t>void</a:t>
            </a:r>
            <a:r>
              <a:rPr lang="ro-RO" sz="2400" dirty="0">
                <a:solidFill>
                  <a:srgbClr val="7030A0"/>
                </a:solidFill>
              </a:rPr>
              <a:t>* </a:t>
            </a:r>
            <a:r>
              <a:rPr lang="ro-RO" sz="2400" dirty="0" err="1">
                <a:solidFill>
                  <a:srgbClr val="7030A0"/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D18B47"/>
                </a:solidFill>
              </a:rPr>
              <a:t>cl_uint</a:t>
            </a:r>
            <a:r>
              <a:rPr lang="ro-RO" sz="2400" dirty="0">
                <a:solidFill>
                  <a:srgbClr val="D18B47"/>
                </a:solidFill>
              </a:rPr>
              <a:t> </a:t>
            </a:r>
            <a:r>
              <a:rPr lang="ro-RO" sz="2400" dirty="0" err="1">
                <a:solidFill>
                  <a:srgbClr val="D18B47"/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accent6">
                    <a:lumMod val="7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C00000"/>
                </a:solidFill>
              </a:rPr>
              <a:t>cl_event</a:t>
            </a:r>
            <a:r>
              <a:rPr lang="ro-RO" sz="2400" dirty="0">
                <a:solidFill>
                  <a:srgbClr val="C00000"/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32167697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7381CB-C444-4C38-9D44-2806764D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BD72E-C248-46F0-8850-8059DCB1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de pe </a:t>
            </a:r>
            <a:r>
              <a:rPr lang="ro-RO" dirty="0" err="1"/>
              <a:t>device</a:t>
            </a:r>
            <a:r>
              <a:rPr lang="ro-RO" dirty="0"/>
              <a:t> pe </a:t>
            </a:r>
            <a:r>
              <a:rPr lang="ro-RO" dirty="0" err="1"/>
              <a:t>host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97955-19DD-4AC9-8D4A-07267AB92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clEnqueueReadBuffer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rgbClr val="F57BA1"/>
                </a:solidFill>
              </a:rPr>
              <a:t>cl_command_queue</a:t>
            </a:r>
            <a:r>
              <a:rPr lang="ro-RO" sz="2400" dirty="0">
                <a:solidFill>
                  <a:srgbClr val="F57BA1"/>
                </a:solidFill>
              </a:rPr>
              <a:t> </a:t>
            </a:r>
            <a:r>
              <a:rPr lang="ro-RO" sz="2400" dirty="0" err="1">
                <a:solidFill>
                  <a:srgbClr val="F57BA1"/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blocking_read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Coada pe care se va trimite această comandă.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246472235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7381CB-C444-4C38-9D44-2806764D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BD72E-C248-46F0-8850-8059DCB1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de pe </a:t>
            </a:r>
            <a:r>
              <a:rPr lang="ro-RO" dirty="0" err="1"/>
              <a:t>device</a:t>
            </a:r>
            <a:r>
              <a:rPr lang="ro-RO" dirty="0"/>
              <a:t> pe </a:t>
            </a:r>
            <a:r>
              <a:rPr lang="ro-RO" dirty="0" err="1"/>
              <a:t>host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97955-19DD-4AC9-8D4A-07267AB92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clEnqueueReadBuffer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accent2">
                    <a:lumMod val="7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accent2">
                    <a:lumMod val="7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blocking_read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Pointer către memoria de pe </a:t>
            </a:r>
            <a:r>
              <a:rPr lang="ro-RO" sz="2400" dirty="0" err="1"/>
              <a:t>device</a:t>
            </a:r>
            <a:r>
              <a:rPr lang="ro-RO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92854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7381CB-C444-4C38-9D44-2806764D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BD72E-C248-46F0-8850-8059DCB1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de pe </a:t>
            </a:r>
            <a:r>
              <a:rPr lang="ro-RO" dirty="0" err="1"/>
              <a:t>device</a:t>
            </a:r>
            <a:r>
              <a:rPr lang="ro-RO" dirty="0"/>
              <a:t> pe </a:t>
            </a:r>
            <a:r>
              <a:rPr lang="ro-RO" dirty="0" err="1"/>
              <a:t>host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97955-19DD-4AC9-8D4A-07267AB92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clEnqueueReadBuffer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A1C74D"/>
                </a:solidFill>
              </a:rPr>
              <a:t>cl_bool</a:t>
            </a:r>
            <a:r>
              <a:rPr lang="ro-RO" sz="2400" dirty="0">
                <a:solidFill>
                  <a:srgbClr val="A1C74D"/>
                </a:solidFill>
              </a:rPr>
              <a:t> </a:t>
            </a:r>
            <a:r>
              <a:rPr lang="ro-RO" sz="2400" dirty="0" err="1">
                <a:solidFill>
                  <a:srgbClr val="A1C74D"/>
                </a:solidFill>
              </a:rPr>
              <a:t>blocking_read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Dacă operația va fi blocantă (CL_TRUE) sau neblocantă (CL_FALSE).</a:t>
            </a:r>
          </a:p>
          <a:p>
            <a:pPr marL="0" indent="0">
              <a:buNone/>
            </a:pP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30894823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7381CB-C444-4C38-9D44-2806764D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BD72E-C248-46F0-8850-8059DCB1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de pe </a:t>
            </a:r>
            <a:r>
              <a:rPr lang="ro-RO" dirty="0" err="1"/>
              <a:t>device</a:t>
            </a:r>
            <a:r>
              <a:rPr lang="ro-RO" dirty="0"/>
              <a:t> pe </a:t>
            </a:r>
            <a:r>
              <a:rPr lang="ro-RO" dirty="0" err="1"/>
              <a:t>host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97955-19DD-4AC9-8D4A-07267AB92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clEnqueueReadBuffer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blocking_read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70C0"/>
                </a:solidFill>
              </a:rPr>
              <a:t>size_t</a:t>
            </a:r>
            <a:r>
              <a:rPr lang="ro-RO" sz="2400" dirty="0">
                <a:solidFill>
                  <a:srgbClr val="0070C0"/>
                </a:solidFill>
              </a:rPr>
              <a:t> </a:t>
            </a:r>
            <a:r>
              <a:rPr lang="ro-RO" sz="2400" dirty="0" err="1">
                <a:solidFill>
                  <a:srgbClr val="0070C0"/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 err="1"/>
              <a:t>Offset</a:t>
            </a:r>
            <a:r>
              <a:rPr lang="ro-RO" sz="2400" dirty="0"/>
              <a:t> în memoria </a:t>
            </a:r>
            <a:r>
              <a:rPr lang="ro-RO" sz="2400" dirty="0" err="1"/>
              <a:t>device</a:t>
            </a:r>
            <a:r>
              <a:rPr lang="ro-RO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84528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7381CB-C444-4C38-9D44-2806764D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BD72E-C248-46F0-8850-8059DCB1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de pe </a:t>
            </a:r>
            <a:r>
              <a:rPr lang="ro-RO" dirty="0" err="1"/>
              <a:t>device</a:t>
            </a:r>
            <a:r>
              <a:rPr lang="ro-RO" dirty="0"/>
              <a:t> pe </a:t>
            </a:r>
            <a:r>
              <a:rPr lang="ro-RO" dirty="0" err="1"/>
              <a:t>host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97955-19DD-4AC9-8D4A-07267AB92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clEnqueueReadBuffer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blocking_read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B050"/>
                </a:solidFill>
              </a:rPr>
              <a:t>size_t</a:t>
            </a:r>
            <a:r>
              <a:rPr lang="ro-RO" sz="2400" dirty="0">
                <a:solidFill>
                  <a:srgbClr val="00B050"/>
                </a:solidFill>
              </a:rPr>
              <a:t> </a:t>
            </a:r>
            <a:r>
              <a:rPr lang="ro-RO" sz="2400" dirty="0" err="1">
                <a:solidFill>
                  <a:srgbClr val="00B050"/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Numărul de </a:t>
            </a:r>
            <a:r>
              <a:rPr lang="ro-RO" sz="2400" dirty="0" err="1"/>
              <a:t>bytes</a:t>
            </a:r>
            <a:r>
              <a:rPr lang="ro-RO" sz="2400" dirty="0"/>
              <a:t> care vor fi mutați.</a:t>
            </a:r>
          </a:p>
        </p:txBody>
      </p:sp>
    </p:spTree>
    <p:extLst>
      <p:ext uri="{BB962C8B-B14F-4D97-AF65-F5344CB8AC3E}">
        <p14:creationId xmlns:p14="http://schemas.microsoft.com/office/powerpoint/2010/main" val="68781896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7381CB-C444-4C38-9D44-2806764D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BD72E-C248-46F0-8850-8059DCB1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de pe </a:t>
            </a:r>
            <a:r>
              <a:rPr lang="ro-RO" dirty="0" err="1"/>
              <a:t>device</a:t>
            </a:r>
            <a:r>
              <a:rPr lang="ro-RO" dirty="0"/>
              <a:t> pe </a:t>
            </a:r>
            <a:r>
              <a:rPr lang="ro-RO" dirty="0" err="1"/>
              <a:t>host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97955-19DD-4AC9-8D4A-07267AB92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clEnqueueReadBuffer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blocking_read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7030A0"/>
                </a:solidFill>
              </a:rPr>
              <a:t>void</a:t>
            </a:r>
            <a:r>
              <a:rPr lang="ro-RO" sz="2400" dirty="0">
                <a:solidFill>
                  <a:srgbClr val="7030A0"/>
                </a:solidFill>
              </a:rPr>
              <a:t>* </a:t>
            </a:r>
            <a:r>
              <a:rPr lang="ro-RO" sz="2400" dirty="0" err="1">
                <a:solidFill>
                  <a:srgbClr val="7030A0"/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Pointer către zona de memorie </a:t>
            </a:r>
            <a:r>
              <a:rPr lang="ro-RO" sz="2400" dirty="0" err="1"/>
              <a:t>host</a:t>
            </a:r>
            <a:r>
              <a:rPr lang="ro-RO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065008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7381CB-C444-4C38-9D44-2806764D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BD72E-C248-46F0-8850-8059DCB1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de pe </a:t>
            </a:r>
            <a:r>
              <a:rPr lang="ro-RO" dirty="0" err="1"/>
              <a:t>device</a:t>
            </a:r>
            <a:r>
              <a:rPr lang="ro-RO" dirty="0"/>
              <a:t> pe </a:t>
            </a:r>
            <a:r>
              <a:rPr lang="ro-RO" dirty="0" err="1"/>
              <a:t>host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97955-19DD-4AC9-8D4A-07267AB92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clEnqueueReadBuffer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blocking_read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accent6">
                    <a:lumMod val="7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Evenimente care trebuie să se termine înainte acestei operații.</a:t>
            </a:r>
          </a:p>
        </p:txBody>
      </p:sp>
    </p:spTree>
    <p:extLst>
      <p:ext uri="{BB962C8B-B14F-4D97-AF65-F5344CB8AC3E}">
        <p14:creationId xmlns:p14="http://schemas.microsoft.com/office/powerpoint/2010/main" val="298219173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7381CB-C444-4C38-9D44-2806764D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BD72E-C248-46F0-8850-8059DCB1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de pe </a:t>
            </a:r>
            <a:r>
              <a:rPr lang="ro-RO" dirty="0" err="1"/>
              <a:t>device</a:t>
            </a:r>
            <a:r>
              <a:rPr lang="ro-RO" dirty="0"/>
              <a:t> pe </a:t>
            </a:r>
            <a:r>
              <a:rPr lang="ro-RO" dirty="0" err="1"/>
              <a:t>host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97955-19DD-4AC9-8D4A-07267AB92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clEnqueueReadBuffer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blocking_read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D18B47"/>
                </a:solidFill>
              </a:rPr>
              <a:t>cl_uint</a:t>
            </a:r>
            <a:r>
              <a:rPr lang="ro-RO" sz="2400" dirty="0">
                <a:solidFill>
                  <a:srgbClr val="D18B47"/>
                </a:solidFill>
              </a:rPr>
              <a:t> </a:t>
            </a:r>
            <a:r>
              <a:rPr lang="ro-RO" sz="2400" dirty="0" err="1">
                <a:solidFill>
                  <a:srgbClr val="D18B47"/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Numărul de evenimente.</a:t>
            </a:r>
          </a:p>
        </p:txBody>
      </p:sp>
    </p:spTree>
    <p:extLst>
      <p:ext uri="{BB962C8B-B14F-4D97-AF65-F5344CB8AC3E}">
        <p14:creationId xmlns:p14="http://schemas.microsoft.com/office/powerpoint/2010/main" val="376192813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7381CB-C444-4C38-9D44-2806764D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BD72E-C248-46F0-8850-8059DCB1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de pe </a:t>
            </a:r>
            <a:r>
              <a:rPr lang="ro-RO" dirty="0" err="1"/>
              <a:t>device</a:t>
            </a:r>
            <a:r>
              <a:rPr lang="ro-RO" dirty="0"/>
              <a:t> pe </a:t>
            </a:r>
            <a:r>
              <a:rPr lang="ro-RO" dirty="0" err="1"/>
              <a:t>host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97955-19DD-4AC9-8D4A-07267AB92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clEnqueueReadBuffer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blocking_read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C00000"/>
                </a:solidFill>
              </a:rPr>
              <a:t>cl_event</a:t>
            </a:r>
            <a:r>
              <a:rPr lang="ro-RO" sz="2400" dirty="0">
                <a:solidFill>
                  <a:srgbClr val="C00000"/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Eveniment ce se va activa în momentul în care operația se termină.</a:t>
            </a:r>
          </a:p>
        </p:txBody>
      </p:sp>
    </p:spTree>
    <p:extLst>
      <p:ext uri="{BB962C8B-B14F-4D97-AF65-F5344CB8AC3E}">
        <p14:creationId xmlns:p14="http://schemas.microsoft.com/office/powerpoint/2010/main" val="2439459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04FB77-36FB-C144-9A27-E2B01683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A7EF3B-F1A1-DB48-974D-78F497F4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platformă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1D514-4FD6-B84F-937D-DC3176E97DF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22744" y="1377387"/>
            <a:ext cx="10548796" cy="4919896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/>
              <a:t>clGetPlatformInfo</a:t>
            </a:r>
            <a:r>
              <a:rPr lang="en-GB" sz="3200" dirty="0"/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cl_platform_info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00B050"/>
                </a:solidFill>
              </a:rPr>
              <a:t>↓ </a:t>
            </a:r>
            <a:r>
              <a:rPr lang="en-GB" sz="3200" dirty="0" err="1">
                <a:solidFill>
                  <a:srgbClr val="00B050"/>
                </a:solidFill>
              </a:rPr>
              <a:t>size_t</a:t>
            </a:r>
            <a:r>
              <a:rPr lang="en-GB" sz="3200" dirty="0">
                <a:solidFill>
                  <a:srgbClr val="00B050"/>
                </a:solidFill>
              </a:rPr>
              <a:t> </a:t>
            </a:r>
            <a:r>
              <a:rPr lang="en-GB" sz="3200" dirty="0" err="1">
                <a:solidFill>
                  <a:srgbClr val="00B050"/>
                </a:solidFill>
              </a:rPr>
              <a:t>param_value_size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void*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en-GB" sz="3200" dirty="0"/>
              <a:t>);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 err="1"/>
              <a:t>Mărimea</a:t>
            </a:r>
            <a:r>
              <a:rPr lang="en-GB" sz="3200" dirty="0"/>
              <a:t> </a:t>
            </a:r>
            <a:r>
              <a:rPr lang="en-GB" sz="3200" dirty="0" err="1"/>
              <a:t>vectorului</a:t>
            </a:r>
            <a:r>
              <a:rPr lang="en-GB" sz="3200" dirty="0"/>
              <a:t>.</a:t>
            </a:r>
            <a:endParaRPr lang="en-RO" sz="3200" dirty="0"/>
          </a:p>
        </p:txBody>
      </p:sp>
    </p:spTree>
    <p:extLst>
      <p:ext uri="{BB962C8B-B14F-4D97-AF65-F5344CB8AC3E}">
        <p14:creationId xmlns:p14="http://schemas.microsoft.com/office/powerpoint/2010/main" val="7107924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7381CB-C444-4C38-9D44-2806764D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BD72E-C248-46F0-8850-8059DCB1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Copiere memorie de pe </a:t>
            </a:r>
            <a:r>
              <a:rPr lang="ro-RO" dirty="0" err="1"/>
              <a:t>device</a:t>
            </a:r>
            <a:r>
              <a:rPr lang="ro-RO" dirty="0"/>
              <a:t> pe </a:t>
            </a:r>
            <a:r>
              <a:rPr lang="ro-RO" dirty="0" err="1"/>
              <a:t>host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97955-19DD-4AC9-8D4A-07267AB92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sz="2400" dirty="0" err="1"/>
              <a:t>clEnqueueReadBuffer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cl_mem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buffer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cl_bool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blocking_read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ptr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en-GB" sz="2400" dirty="0" err="1"/>
              <a:t>Întoarce</a:t>
            </a:r>
            <a:r>
              <a:rPr lang="en-GB" sz="2400" dirty="0"/>
              <a:t>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2400" dirty="0" err="1">
                <a:solidFill>
                  <a:schemeClr val="tx1"/>
                </a:solidFill>
              </a:rPr>
              <a:t>sau</a:t>
            </a:r>
            <a:r>
              <a:rPr lang="en-GB" sz="2400" dirty="0">
                <a:solidFill>
                  <a:schemeClr val="tx1"/>
                </a:solidFill>
              </a:rPr>
              <a:t> cod de </a:t>
            </a:r>
            <a:r>
              <a:rPr lang="en-GB" sz="2400" dirty="0" err="1">
                <a:solidFill>
                  <a:schemeClr val="tx1"/>
                </a:solidFill>
              </a:rPr>
              <a:t>eroare</a:t>
            </a:r>
            <a:r>
              <a:rPr lang="en-GB" sz="2400" dirty="0">
                <a:solidFill>
                  <a:schemeClr val="tx1"/>
                </a:solidFill>
              </a:rPr>
              <a:t>.</a:t>
            </a: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337369735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03058E-D9C5-4533-86ED-A97B5665F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2AD2AC-49FE-4F00-8AC1-929F35D6F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148EB-ECC0-49C1-9F3B-8DB3A5D3D27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2126893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FCDB6D-6A77-44B6-BC9F-485C9D240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DFC73A-8965-449B-8BF1-A40F2CA60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Așteaptă terminarea operațiilor din coadă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4D697A-8ACF-423A-B72A-9B6B9D41174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dirty="0" err="1"/>
              <a:t>clFinish</a:t>
            </a:r>
            <a:r>
              <a:rPr lang="ro-RO" dirty="0"/>
              <a:t>(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F57BA1"/>
                </a:solidFill>
              </a:rPr>
              <a:t>cl_command_queue</a:t>
            </a:r>
            <a:r>
              <a:rPr lang="ro-RO" dirty="0">
                <a:solidFill>
                  <a:srgbClr val="F57BA1"/>
                </a:solidFill>
              </a:rPr>
              <a:t> </a:t>
            </a:r>
            <a:r>
              <a:rPr lang="ro-RO" dirty="0" err="1">
                <a:solidFill>
                  <a:srgbClr val="F57BA1"/>
                </a:solidFill>
              </a:rPr>
              <a:t>command_queue</a:t>
            </a:r>
            <a:r>
              <a:rPr lang="ro-RO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5478035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FCDB6D-6A77-44B6-BC9F-485C9D240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DFC73A-8965-449B-8BF1-A40F2CA60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Așteaptă terminarea operațiilor din coadă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4D697A-8ACF-423A-B72A-9B6B9D41174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clFinish</a:t>
            </a:r>
            <a:r>
              <a:rPr lang="ro-RO" dirty="0"/>
              <a:t>(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F57BA1"/>
                </a:solidFill>
              </a:rPr>
              <a:t>cl_command_queue</a:t>
            </a:r>
            <a:r>
              <a:rPr lang="ro-RO" dirty="0">
                <a:solidFill>
                  <a:srgbClr val="F57BA1"/>
                </a:solidFill>
              </a:rPr>
              <a:t> </a:t>
            </a:r>
            <a:r>
              <a:rPr lang="ro-RO" dirty="0" err="1">
                <a:solidFill>
                  <a:srgbClr val="F57BA1"/>
                </a:solidFill>
              </a:rPr>
              <a:t>command_queue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Coada de comenzi.</a:t>
            </a:r>
          </a:p>
        </p:txBody>
      </p:sp>
    </p:spTree>
    <p:extLst>
      <p:ext uri="{BB962C8B-B14F-4D97-AF65-F5344CB8AC3E}">
        <p14:creationId xmlns:p14="http://schemas.microsoft.com/office/powerpoint/2010/main" val="36643431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FCDB6D-6A77-44B6-BC9F-485C9D240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DFC73A-8965-449B-8BF1-A40F2CA60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Așteaptă terminarea operațiilor din coadă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4D697A-8ACF-423A-B72A-9B6B9D41174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dirty="0" err="1"/>
              <a:t>clFinish</a:t>
            </a:r>
            <a:r>
              <a:rPr lang="ro-RO" dirty="0"/>
              <a:t>(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en-GB" sz="2800" dirty="0" err="1"/>
              <a:t>Întoarce</a:t>
            </a:r>
            <a:r>
              <a:rPr lang="en-GB" sz="2800" dirty="0"/>
              <a:t> </a:t>
            </a:r>
            <a:r>
              <a:rPr lang="en-GB" sz="28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2800" dirty="0" err="1">
                <a:solidFill>
                  <a:schemeClr val="tx1"/>
                </a:solidFill>
              </a:rPr>
              <a:t>sau</a:t>
            </a:r>
            <a:r>
              <a:rPr lang="en-GB" sz="2800" dirty="0">
                <a:solidFill>
                  <a:schemeClr val="tx1"/>
                </a:solidFill>
              </a:rPr>
              <a:t> cod de </a:t>
            </a:r>
            <a:r>
              <a:rPr lang="en-GB" sz="2800" dirty="0" err="1">
                <a:solidFill>
                  <a:schemeClr val="tx1"/>
                </a:solidFill>
              </a:rPr>
              <a:t>eroare</a:t>
            </a:r>
            <a:r>
              <a:rPr lang="en-GB" sz="2800" dirty="0">
                <a:solidFill>
                  <a:schemeClr val="tx1"/>
                </a:solidFill>
              </a:rPr>
              <a:t>.</a:t>
            </a:r>
            <a:endParaRPr lang="ro-RO" sz="2800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1271827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C323CC-80D8-416F-BCFD-62A3A318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274615-E215-419B-8E6C-6BC399D84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B13091-45F2-441B-94E1-807492CC51B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644796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6BF031-710B-43B6-8BCC-DF866FF01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4945E-46F2-4606-A128-BC2A91F3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Dealocare resurse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6877C-5696-4566-AEEA-4557ACB9EC9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717547" cy="5011408"/>
          </a:xfrm>
        </p:spPr>
        <p:txBody>
          <a:bodyPr/>
          <a:lstStyle/>
          <a:p>
            <a:pPr marL="0" indent="0">
              <a:buNone/>
            </a:pPr>
            <a:r>
              <a:rPr lang="en-GB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dirty="0" err="1"/>
              <a:t>clReleaseMemObject</a:t>
            </a:r>
            <a:r>
              <a:rPr lang="en-GB" dirty="0"/>
              <a:t>(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cl_mem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memobj</a:t>
            </a:r>
            <a:r>
              <a:rPr lang="en-GB" dirty="0"/>
              <a:t>)</a:t>
            </a:r>
            <a:endParaRPr lang="ro-RO" dirty="0"/>
          </a:p>
          <a:p>
            <a:pPr marL="0" indent="0">
              <a:buNone/>
            </a:pPr>
            <a:r>
              <a:rPr lang="en-GB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dirty="0" err="1"/>
              <a:t>clReleaseProgram</a:t>
            </a:r>
            <a:r>
              <a:rPr lang="en-GB" dirty="0"/>
              <a:t>(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cl_program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 program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dirty="0" err="1"/>
              <a:t>clReleaseKernel</a:t>
            </a:r>
            <a:r>
              <a:rPr lang="en-GB" dirty="0"/>
              <a:t>(</a:t>
            </a:r>
            <a:r>
              <a:rPr lang="en-GB" dirty="0" err="1">
                <a:solidFill>
                  <a:srgbClr val="00B050"/>
                </a:solidFill>
              </a:rPr>
              <a:t>cl_kernel</a:t>
            </a:r>
            <a:r>
              <a:rPr lang="en-GB" dirty="0">
                <a:solidFill>
                  <a:srgbClr val="00B050"/>
                </a:solidFill>
              </a:rPr>
              <a:t> kernel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dirty="0" err="1"/>
              <a:t>clReleaseCommandQueue</a:t>
            </a:r>
            <a:r>
              <a:rPr lang="en-GB" dirty="0"/>
              <a:t>(</a:t>
            </a:r>
            <a:r>
              <a:rPr lang="en-GB" dirty="0" err="1">
                <a:solidFill>
                  <a:srgbClr val="F57BA1"/>
                </a:solidFill>
              </a:rPr>
              <a:t>cl_command_queue</a:t>
            </a:r>
            <a:r>
              <a:rPr lang="en-GB" dirty="0">
                <a:solidFill>
                  <a:srgbClr val="F57BA1"/>
                </a:solidFill>
              </a:rPr>
              <a:t> </a:t>
            </a:r>
            <a:r>
              <a:rPr lang="en-GB" dirty="0" err="1">
                <a:solidFill>
                  <a:srgbClr val="F57BA1"/>
                </a:solidFill>
              </a:rPr>
              <a:t>command_queue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dirty="0" err="1"/>
              <a:t>clReleaseContext</a:t>
            </a:r>
            <a:r>
              <a:rPr lang="en-GB" dirty="0"/>
              <a:t>(</a:t>
            </a:r>
            <a:r>
              <a:rPr lang="en-GB" dirty="0" err="1">
                <a:solidFill>
                  <a:srgbClr val="7030A0"/>
                </a:solidFill>
              </a:rPr>
              <a:t>cl_context</a:t>
            </a:r>
            <a:r>
              <a:rPr lang="en-GB" dirty="0">
                <a:solidFill>
                  <a:srgbClr val="7030A0"/>
                </a:solidFill>
              </a:rPr>
              <a:t> context</a:t>
            </a:r>
            <a:r>
              <a:rPr lang="en-GB" dirty="0"/>
              <a:t>)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7492803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75DB99-4AE7-46D4-AF37-A2CF0DF4E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45E558-16D1-4293-8B54-902A5626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02ABE-BD50-423F-AEE4-059F0818A4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8097307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610076-E3E8-4521-9AEF-D27845492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6935CF-D2E9-4069-A0D2-70C038A2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C Language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784F5-24F8-46D1-B786-9D69E525A6C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9905276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C3D186-B4EC-4429-BC0A-902C8C7F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C63D6E-7A31-4F9B-86FC-85C0757A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b="1" dirty="0" err="1"/>
              <a:t>Address</a:t>
            </a:r>
            <a:r>
              <a:rPr lang="ro-RO" b="1" dirty="0"/>
              <a:t> </a:t>
            </a:r>
            <a:r>
              <a:rPr lang="ro-RO" b="1" dirty="0" err="1"/>
              <a:t>Space</a:t>
            </a:r>
            <a:r>
              <a:rPr lang="ro-RO" b="1" dirty="0"/>
              <a:t> </a:t>
            </a:r>
            <a:r>
              <a:rPr lang="ro-RO" b="1" dirty="0" err="1"/>
              <a:t>Qualifiers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32A01-3A37-4722-8946-416AA3DFFC2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__global</a:t>
            </a:r>
          </a:p>
          <a:p>
            <a:pPr lvl="1"/>
            <a:r>
              <a:rPr lang="en-US" dirty="0" err="1"/>
              <a:t>Accesibil</a:t>
            </a:r>
            <a:r>
              <a:rPr lang="en-US" dirty="0"/>
              <a:t> de toate work-item-urile.</a:t>
            </a:r>
          </a:p>
          <a:p>
            <a:r>
              <a:rPr lang="en-US" dirty="0"/>
              <a:t>__local</a:t>
            </a:r>
          </a:p>
          <a:p>
            <a:pPr lvl="1"/>
            <a:r>
              <a:rPr lang="en-US" dirty="0" err="1"/>
              <a:t>Accesibil</a:t>
            </a:r>
            <a:r>
              <a:rPr lang="en-US" dirty="0"/>
              <a:t> doar de work-item-urile </a:t>
            </a:r>
            <a:r>
              <a:rPr lang="en-US" dirty="0" err="1"/>
              <a:t>unui</a:t>
            </a:r>
            <a:r>
              <a:rPr lang="en-US" dirty="0"/>
              <a:t> work-group.</a:t>
            </a:r>
          </a:p>
          <a:p>
            <a:r>
              <a:rPr lang="en-US" dirty="0"/>
              <a:t>__private</a:t>
            </a:r>
          </a:p>
          <a:p>
            <a:pPr lvl="1"/>
            <a:r>
              <a:rPr lang="en-US" dirty="0" err="1"/>
              <a:t>Accesibil</a:t>
            </a:r>
            <a:r>
              <a:rPr lang="en-US" dirty="0"/>
              <a:t> de un </a:t>
            </a:r>
            <a:r>
              <a:rPr lang="en-US" dirty="0" err="1"/>
              <a:t>singur</a:t>
            </a:r>
            <a:r>
              <a:rPr lang="en-US" dirty="0"/>
              <a:t> work-item.</a:t>
            </a:r>
          </a:p>
          <a:p>
            <a:r>
              <a:rPr lang="en-US" dirty="0"/>
              <a:t>__constant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17693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04FB77-36FB-C144-9A27-E2B01683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A7EF3B-F1A1-DB48-974D-78F497F4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platformă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1D514-4FD6-B84F-937D-DC3176E97DF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22744" y="1377387"/>
            <a:ext cx="10548796" cy="4919896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/>
              <a:t>clGetPlatformInfo</a:t>
            </a:r>
            <a:r>
              <a:rPr lang="en-GB" sz="3200" dirty="0"/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cl_platform_info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void*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0070C0"/>
                </a:solidFill>
              </a:rPr>
              <a:t>↑ </a:t>
            </a:r>
            <a:r>
              <a:rPr lang="en-GB" sz="3200" dirty="0" err="1">
                <a:solidFill>
                  <a:srgbClr val="0070C0"/>
                </a:solidFill>
              </a:rPr>
              <a:t>size_t</a:t>
            </a:r>
            <a:r>
              <a:rPr lang="en-GB" sz="3200" dirty="0">
                <a:solidFill>
                  <a:srgbClr val="0070C0"/>
                </a:solidFill>
              </a:rPr>
              <a:t>* </a:t>
            </a:r>
            <a:r>
              <a:rPr lang="en-GB" sz="3200" dirty="0" err="1">
                <a:solidFill>
                  <a:srgbClr val="0070C0"/>
                </a:solidFill>
              </a:rPr>
              <a:t>param_value_size_ret</a:t>
            </a:r>
            <a:r>
              <a:rPr lang="en-GB" sz="3200" dirty="0"/>
              <a:t>);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 err="1"/>
              <a:t>Mărimea</a:t>
            </a:r>
            <a:r>
              <a:rPr lang="en-GB" sz="3200" dirty="0"/>
              <a:t> </a:t>
            </a:r>
            <a:r>
              <a:rPr lang="en-GB" sz="3200" dirty="0" err="1"/>
              <a:t>informației</a:t>
            </a:r>
            <a:r>
              <a:rPr lang="en-GB" sz="3200" dirty="0"/>
              <a:t> </a:t>
            </a:r>
            <a:r>
              <a:rPr lang="en-GB" sz="3200" dirty="0" err="1"/>
              <a:t>returnate</a:t>
            </a:r>
            <a:r>
              <a:rPr lang="en-GB" sz="3200" dirty="0"/>
              <a:t> (Ex: Nr de </a:t>
            </a:r>
            <a:r>
              <a:rPr lang="en-GB" sz="3200" dirty="0" err="1"/>
              <a:t>caractere</a:t>
            </a:r>
            <a:r>
              <a:rPr lang="en-GB" sz="3200" dirty="0"/>
              <a:t>).</a:t>
            </a:r>
            <a:endParaRPr lang="en-RO" sz="3200" dirty="0"/>
          </a:p>
        </p:txBody>
      </p:sp>
    </p:spTree>
    <p:extLst>
      <p:ext uri="{BB962C8B-B14F-4D97-AF65-F5344CB8AC3E}">
        <p14:creationId xmlns:p14="http://schemas.microsoft.com/office/powerpoint/2010/main" val="103571460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FB529A-FBCE-4962-96C8-15A2FA6D8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A983F6-D280-400C-A6AC-7F07D334D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in Functions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3E455A-C1D1-4CF1-9CB6-27D66CE0911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uint</a:t>
            </a:r>
            <a:r>
              <a:rPr lang="ro-RO" dirty="0"/>
              <a:t> </a:t>
            </a:r>
            <a:r>
              <a:rPr lang="ro-RO" b="1" dirty="0" err="1"/>
              <a:t>get_work_dim</a:t>
            </a:r>
            <a:r>
              <a:rPr lang="ro-RO" dirty="0"/>
              <a:t>()</a:t>
            </a:r>
            <a:endParaRPr lang="en-US" dirty="0"/>
          </a:p>
          <a:p>
            <a:pPr lvl="1"/>
            <a:r>
              <a:rPr lang="ro-RO" dirty="0"/>
              <a:t>Cu câte dimensiuni a fost rulat </a:t>
            </a:r>
            <a:r>
              <a:rPr lang="ro-RO" dirty="0" err="1"/>
              <a:t>kernel-ul</a:t>
            </a:r>
            <a:r>
              <a:rPr lang="ro-RO" dirty="0"/>
              <a:t>.</a:t>
            </a:r>
            <a:endParaRPr lang="en-US" dirty="0"/>
          </a:p>
          <a:p>
            <a:r>
              <a:rPr lang="en-GB" dirty="0" err="1"/>
              <a:t>size_t</a:t>
            </a:r>
            <a:r>
              <a:rPr lang="en-GB" dirty="0"/>
              <a:t> </a:t>
            </a:r>
            <a:r>
              <a:rPr lang="en-GB" b="1" dirty="0" err="1"/>
              <a:t>get_global_size</a:t>
            </a:r>
            <a:r>
              <a:rPr lang="en-GB" dirty="0"/>
              <a:t>(</a:t>
            </a:r>
            <a:r>
              <a:rPr lang="en-GB" dirty="0" err="1"/>
              <a:t>uint</a:t>
            </a:r>
            <a:r>
              <a:rPr lang="en-GB" dirty="0"/>
              <a:t> </a:t>
            </a:r>
            <a:r>
              <a:rPr lang="en-GB" i="1" dirty="0" err="1"/>
              <a:t>dimindx</a:t>
            </a:r>
            <a:r>
              <a:rPr lang="en-GB" dirty="0"/>
              <a:t>)</a:t>
            </a:r>
            <a:endParaRPr lang="ro-RO" dirty="0"/>
          </a:p>
          <a:p>
            <a:pPr lvl="1"/>
            <a:r>
              <a:rPr lang="ro-RO" dirty="0"/>
              <a:t>Mărimea globală pentru dimensiunea </a:t>
            </a:r>
            <a:r>
              <a:rPr lang="ro-RO" dirty="0" err="1"/>
              <a:t>dimindx</a:t>
            </a:r>
            <a:r>
              <a:rPr lang="ro-RO" dirty="0"/>
              <a:t>.</a:t>
            </a:r>
            <a:endParaRPr lang="en-US" dirty="0"/>
          </a:p>
          <a:p>
            <a:r>
              <a:rPr lang="en-GB" dirty="0" err="1"/>
              <a:t>size_t</a:t>
            </a:r>
            <a:r>
              <a:rPr lang="en-GB" dirty="0"/>
              <a:t> </a:t>
            </a:r>
            <a:r>
              <a:rPr lang="en-GB" b="1" dirty="0" err="1"/>
              <a:t>get_global_id</a:t>
            </a:r>
            <a:r>
              <a:rPr lang="en-GB" dirty="0"/>
              <a:t>(</a:t>
            </a:r>
            <a:r>
              <a:rPr lang="en-GB" dirty="0" err="1"/>
              <a:t>uint</a:t>
            </a:r>
            <a:r>
              <a:rPr lang="en-GB" dirty="0"/>
              <a:t> </a:t>
            </a:r>
            <a:r>
              <a:rPr lang="en-GB" i="1" dirty="0" err="1"/>
              <a:t>dimindx</a:t>
            </a:r>
            <a:r>
              <a:rPr lang="en-GB" dirty="0"/>
              <a:t>)</a:t>
            </a:r>
            <a:endParaRPr lang="ro-RO" dirty="0"/>
          </a:p>
          <a:p>
            <a:pPr lvl="1"/>
            <a:r>
              <a:rPr lang="ro-RO" dirty="0"/>
              <a:t>Locația în dimensiunea </a:t>
            </a:r>
            <a:r>
              <a:rPr lang="ro-RO" dirty="0" err="1"/>
              <a:t>dimindx</a:t>
            </a:r>
            <a:r>
              <a:rPr lang="ro-RO" dirty="0"/>
              <a:t>.</a:t>
            </a:r>
            <a:endParaRPr lang="en-US" dirty="0"/>
          </a:p>
          <a:p>
            <a:r>
              <a:rPr lang="en-GB" dirty="0" err="1"/>
              <a:t>size_t</a:t>
            </a:r>
            <a:r>
              <a:rPr lang="en-GB" dirty="0"/>
              <a:t> </a:t>
            </a:r>
            <a:r>
              <a:rPr lang="en-GB" b="1" dirty="0" err="1"/>
              <a:t>get_local_size</a:t>
            </a:r>
            <a:r>
              <a:rPr lang="en-GB" dirty="0"/>
              <a:t>(</a:t>
            </a:r>
            <a:r>
              <a:rPr lang="en-GB" dirty="0" err="1"/>
              <a:t>uint</a:t>
            </a:r>
            <a:r>
              <a:rPr lang="en-GB" dirty="0"/>
              <a:t> </a:t>
            </a:r>
            <a:r>
              <a:rPr lang="en-GB" i="1" dirty="0" err="1"/>
              <a:t>dimindx</a:t>
            </a:r>
            <a:r>
              <a:rPr lang="en-GB" dirty="0"/>
              <a:t>)</a:t>
            </a:r>
            <a:endParaRPr lang="ro-RO" dirty="0"/>
          </a:p>
          <a:p>
            <a:pPr lvl="1"/>
            <a:r>
              <a:rPr lang="ro-RO" dirty="0"/>
              <a:t>Mărimea </a:t>
            </a:r>
            <a:r>
              <a:rPr lang="ro-RO" dirty="0" err="1"/>
              <a:t>work</a:t>
            </a:r>
            <a:r>
              <a:rPr lang="ro-RO" dirty="0"/>
              <a:t>-</a:t>
            </a:r>
            <a:r>
              <a:rPr lang="ro-RO" dirty="0" err="1"/>
              <a:t>group</a:t>
            </a:r>
            <a:r>
              <a:rPr lang="ro-RO" dirty="0"/>
              <a:t>-ului pe dimensiunea </a:t>
            </a:r>
            <a:r>
              <a:rPr lang="ro-RO" dirty="0" err="1"/>
              <a:t>dimindx</a:t>
            </a:r>
            <a:r>
              <a:rPr lang="ro-RO" dirty="0"/>
              <a:t>.</a:t>
            </a:r>
            <a:endParaRPr lang="en-GB" dirty="0"/>
          </a:p>
          <a:p>
            <a:r>
              <a:rPr lang="en-GB" dirty="0" err="1"/>
              <a:t>size_t</a:t>
            </a:r>
            <a:r>
              <a:rPr lang="en-GB" dirty="0"/>
              <a:t> </a:t>
            </a:r>
            <a:r>
              <a:rPr lang="en-GB" b="1" dirty="0" err="1"/>
              <a:t>get_local_id</a:t>
            </a:r>
            <a:r>
              <a:rPr lang="en-GB" dirty="0"/>
              <a:t>(</a:t>
            </a:r>
            <a:r>
              <a:rPr lang="en-GB" dirty="0" err="1"/>
              <a:t>uint</a:t>
            </a:r>
            <a:r>
              <a:rPr lang="en-GB" dirty="0"/>
              <a:t> </a:t>
            </a:r>
            <a:r>
              <a:rPr lang="en-GB" i="1" dirty="0" err="1"/>
              <a:t>dimindx</a:t>
            </a:r>
            <a:r>
              <a:rPr lang="en-GB" dirty="0"/>
              <a:t>)</a:t>
            </a:r>
            <a:endParaRPr lang="ro-RO" dirty="0"/>
          </a:p>
          <a:p>
            <a:pPr lvl="1"/>
            <a:r>
              <a:rPr lang="ro-RO" dirty="0"/>
              <a:t>Locația în </a:t>
            </a:r>
            <a:r>
              <a:rPr lang="ro-RO" dirty="0" err="1"/>
              <a:t>work-group</a:t>
            </a:r>
            <a:r>
              <a:rPr lang="ro-RO" dirty="0"/>
              <a:t> pe dimensiunea </a:t>
            </a:r>
            <a:r>
              <a:rPr lang="ro-RO" dirty="0" err="1"/>
              <a:t>dimindx</a:t>
            </a:r>
            <a:r>
              <a:rPr lang="ro-R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20069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636884-641B-4E75-95F1-0630E0064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95A322-1795-42B0-8567-A1399C8E5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Synchronization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7CD8E-E88D-4DAC-843A-B3A1AA4063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void</a:t>
            </a:r>
            <a:r>
              <a:rPr lang="ro-RO" dirty="0"/>
              <a:t> </a:t>
            </a:r>
            <a:r>
              <a:rPr lang="ro-RO" b="1" dirty="0" err="1"/>
              <a:t>barrier</a:t>
            </a:r>
            <a:r>
              <a:rPr lang="ro-RO" dirty="0"/>
              <a:t>(</a:t>
            </a:r>
            <a:r>
              <a:rPr lang="ro-RO" dirty="0" err="1"/>
              <a:t>cl_mem_fence_flags</a:t>
            </a:r>
            <a:r>
              <a:rPr lang="ro-RO" dirty="0"/>
              <a:t> </a:t>
            </a:r>
            <a:r>
              <a:rPr lang="ro-RO" i="1" dirty="0" err="1"/>
              <a:t>flags</a:t>
            </a:r>
            <a:r>
              <a:rPr lang="ro-RO" dirty="0"/>
              <a:t>)</a:t>
            </a:r>
          </a:p>
          <a:p>
            <a:r>
              <a:rPr lang="en-GB" dirty="0"/>
              <a:t>void </a:t>
            </a:r>
            <a:r>
              <a:rPr lang="en-GB" b="1" dirty="0" err="1"/>
              <a:t>work_group_barrier</a:t>
            </a:r>
            <a:r>
              <a:rPr lang="en-GB" dirty="0"/>
              <a:t>(</a:t>
            </a:r>
            <a:r>
              <a:rPr lang="en-GB" dirty="0" err="1"/>
              <a:t>cl_mem_fence_flags</a:t>
            </a:r>
            <a:r>
              <a:rPr lang="en-GB" dirty="0"/>
              <a:t> </a:t>
            </a:r>
            <a:r>
              <a:rPr lang="en-GB" i="1" dirty="0"/>
              <a:t>flags</a:t>
            </a:r>
            <a:r>
              <a:rPr lang="en-GB" dirty="0"/>
              <a:t>)</a:t>
            </a:r>
            <a:endParaRPr lang="ro-RO" dirty="0"/>
          </a:p>
          <a:p>
            <a:pPr lvl="1"/>
            <a:r>
              <a:rPr lang="ro-RO" dirty="0"/>
              <a:t>Toate </a:t>
            </a:r>
            <a:r>
              <a:rPr lang="ro-RO" dirty="0" err="1"/>
              <a:t>work</a:t>
            </a:r>
            <a:r>
              <a:rPr lang="ro-RO" dirty="0"/>
              <a:t>-item-urile unui </a:t>
            </a:r>
            <a:r>
              <a:rPr lang="ro-RO" dirty="0" err="1"/>
              <a:t>work-group</a:t>
            </a:r>
            <a:r>
              <a:rPr lang="ro-RO" dirty="0"/>
              <a:t> trebuie să aștepte la barieră pentru a trece mai departe.</a:t>
            </a:r>
          </a:p>
          <a:p>
            <a:pPr lvl="1"/>
            <a:endParaRPr lang="ro-RO" dirty="0"/>
          </a:p>
          <a:p>
            <a:pPr lvl="1"/>
            <a:r>
              <a:rPr lang="ro-RO" dirty="0"/>
              <a:t>Dacă bariera în </a:t>
            </a:r>
            <a:r>
              <a:rPr lang="ro-RO" dirty="0" err="1"/>
              <a:t>if</a:t>
            </a:r>
            <a:r>
              <a:rPr lang="ro-RO" dirty="0"/>
              <a:t> toate să intre pe aceeași ramură a </a:t>
            </a:r>
            <a:r>
              <a:rPr lang="ro-RO" dirty="0" err="1"/>
              <a:t>if-ului</a:t>
            </a:r>
            <a:r>
              <a:rPr lang="ro-RO" dirty="0"/>
              <a:t>.</a:t>
            </a:r>
          </a:p>
          <a:p>
            <a:pPr lvl="1"/>
            <a:endParaRPr lang="ro-RO" dirty="0"/>
          </a:p>
          <a:p>
            <a:pPr lvl="1"/>
            <a:r>
              <a:rPr lang="ro-RO" dirty="0"/>
              <a:t>Dacă bariera în for toate să facă același număr de iterații ale for-ului.</a:t>
            </a:r>
          </a:p>
        </p:txBody>
      </p:sp>
    </p:spTree>
    <p:extLst>
      <p:ext uri="{BB962C8B-B14F-4D97-AF65-F5344CB8AC3E}">
        <p14:creationId xmlns:p14="http://schemas.microsoft.com/office/powerpoint/2010/main" val="322813954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53F12-853E-4289-83B1-5A3A49B9C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13EB15-9283-439A-8A8E-B8D127B49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Synchronization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116D9-C0C4-4893-8A4D-420873BDDAA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No </a:t>
            </a:r>
            <a:r>
              <a:rPr lang="ro-RO" dirty="0" err="1"/>
              <a:t>mutex</a:t>
            </a:r>
            <a:endParaRPr lang="ro-RO" dirty="0"/>
          </a:p>
          <a:p>
            <a:r>
              <a:rPr lang="ro-RO" dirty="0"/>
              <a:t>No </a:t>
            </a:r>
            <a:r>
              <a:rPr lang="ro-RO" dirty="0" err="1"/>
              <a:t>semaphore</a:t>
            </a:r>
            <a:endParaRPr lang="ro-RO" dirty="0"/>
          </a:p>
          <a:p>
            <a:r>
              <a:rPr lang="ro-RO" dirty="0"/>
              <a:t>Yes </a:t>
            </a:r>
            <a:r>
              <a:rPr lang="ro-RO" dirty="0" err="1"/>
              <a:t>atomics</a:t>
            </a:r>
            <a:r>
              <a:rPr lang="ro-RO" dirty="0"/>
              <a:t>... </a:t>
            </a:r>
            <a:r>
              <a:rPr lang="ro-RO" dirty="0" err="1"/>
              <a:t>Tons</a:t>
            </a:r>
            <a:r>
              <a:rPr lang="ro-RO" dirty="0"/>
              <a:t> of </a:t>
            </a:r>
            <a:r>
              <a:rPr lang="ro-RO" dirty="0" err="1"/>
              <a:t>atomics</a:t>
            </a:r>
            <a:r>
              <a:rPr lang="ro-RO" dirty="0"/>
              <a:t>.</a:t>
            </a:r>
          </a:p>
          <a:p>
            <a:pPr lvl="1"/>
            <a:r>
              <a:rPr lang="ro-RO" dirty="0" err="1">
                <a:effectLst/>
                <a:latin typeface="Arial" panose="020B0604020202020204" pitchFamily="34" charset="0"/>
              </a:rPr>
              <a:t>atomic_add</a:t>
            </a:r>
            <a:endParaRPr lang="ro-RO" dirty="0">
              <a:effectLst/>
              <a:latin typeface="Arial" panose="020B0604020202020204" pitchFamily="34" charset="0"/>
            </a:endParaRPr>
          </a:p>
          <a:p>
            <a:pPr lvl="1"/>
            <a:r>
              <a:rPr lang="ro-RO" dirty="0" err="1">
                <a:effectLst/>
                <a:latin typeface="Arial" panose="020B0604020202020204" pitchFamily="34" charset="0"/>
              </a:rPr>
              <a:t>atomic_sub</a:t>
            </a:r>
            <a:endParaRPr lang="ro-RO" dirty="0"/>
          </a:p>
          <a:p>
            <a:pPr lvl="1"/>
            <a:r>
              <a:rPr lang="ro-RO" dirty="0" err="1">
                <a:effectLst/>
                <a:latin typeface="Arial" panose="020B0604020202020204" pitchFamily="34" charset="0"/>
              </a:rPr>
              <a:t>atomic_xchg</a:t>
            </a:r>
            <a:endParaRPr lang="ro-RO" dirty="0">
              <a:effectLst/>
              <a:latin typeface="Arial" panose="020B0604020202020204" pitchFamily="34" charset="0"/>
            </a:endParaRPr>
          </a:p>
          <a:p>
            <a:pPr lvl="1"/>
            <a:r>
              <a:rPr lang="ro-RO" dirty="0" err="1">
                <a:effectLst/>
                <a:latin typeface="Arial" panose="020B0604020202020204" pitchFamily="34" charset="0"/>
              </a:rPr>
              <a:t>atomic_inc</a:t>
            </a:r>
            <a:endParaRPr lang="ro-RO" dirty="0"/>
          </a:p>
          <a:p>
            <a:pPr lvl="1"/>
            <a:r>
              <a:rPr lang="ro-RO" dirty="0" err="1">
                <a:effectLst/>
                <a:latin typeface="Arial" panose="020B0604020202020204" pitchFamily="34" charset="0"/>
              </a:rPr>
              <a:t>atomic_min</a:t>
            </a:r>
            <a:endParaRPr lang="ro-RO" dirty="0">
              <a:effectLst/>
              <a:latin typeface="Arial" panose="020B0604020202020204" pitchFamily="34" charset="0"/>
            </a:endParaRPr>
          </a:p>
          <a:p>
            <a:pPr lvl="1"/>
            <a:r>
              <a:rPr lang="ro-RO" dirty="0" err="1">
                <a:effectLst/>
                <a:latin typeface="Arial" panose="020B0604020202020204" pitchFamily="34" charset="0"/>
              </a:rPr>
              <a:t>atomic_and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24543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04FB77-36FB-C144-9A27-E2B01683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A7EF3B-F1A1-DB48-974D-78F497F4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platformă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1D514-4FD6-B84F-937D-DC3176E97DF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22744" y="1377387"/>
            <a:ext cx="10548796" cy="4919896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sz="3200" dirty="0" err="1"/>
              <a:t>clGetPlatformInfo</a:t>
            </a:r>
            <a:r>
              <a:rPr lang="en-GB" sz="3200" dirty="0"/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cl_platform_info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void*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en-GB" sz="3200" dirty="0"/>
              <a:t>);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ro-RO" sz="3200" dirty="0"/>
              <a:t>Întoarce </a:t>
            </a:r>
            <a:r>
              <a:rPr lang="ro-RO" sz="32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ro-RO" sz="3200" dirty="0">
                <a:solidFill>
                  <a:schemeClr val="tx1"/>
                </a:solidFill>
              </a:rPr>
              <a:t>sau cod de eroare.</a:t>
            </a:r>
            <a:endParaRPr lang="ro-RO" sz="32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RO" sz="3200" dirty="0"/>
          </a:p>
        </p:txBody>
      </p:sp>
    </p:spTree>
    <p:extLst>
      <p:ext uri="{BB962C8B-B14F-4D97-AF65-F5344CB8AC3E}">
        <p14:creationId xmlns:p14="http://schemas.microsoft.com/office/powerpoint/2010/main" val="3922851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A3A790-0D00-B94F-A6FB-192B297EC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F65E95-57B7-7B4E-B091-5FD1C342E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3164CA-84A1-9F48-B685-21462646599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641660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108213-7DED-F042-8D8A-9607D757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D0D3F4-1949-224B-927F-327843C5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Descoperirea dispozitivelor (CPU/GPU efectiv)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60532-871F-AB41-BEC7-3AD950279FE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15342" y="1285875"/>
            <a:ext cx="10456198" cy="501140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clGetDeviceIDs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chemeClr val="accent2">
                    <a:lumMod val="7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7030A0"/>
                </a:solidFill>
              </a:rPr>
              <a:t>↓ </a:t>
            </a:r>
            <a:r>
              <a:rPr lang="en-GB" sz="3200" dirty="0" err="1">
                <a:solidFill>
                  <a:srgbClr val="7030A0"/>
                </a:solidFill>
              </a:rPr>
              <a:t>cl_device_type</a:t>
            </a:r>
            <a:r>
              <a:rPr lang="en-GB" sz="3200" dirty="0">
                <a:solidFill>
                  <a:srgbClr val="7030A0"/>
                </a:solidFill>
              </a:rPr>
              <a:t> </a:t>
            </a:r>
            <a:r>
              <a:rPr lang="en-GB" sz="3200" dirty="0" err="1">
                <a:solidFill>
                  <a:srgbClr val="7030A0"/>
                </a:solidFill>
              </a:rPr>
              <a:t>device_type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00B050"/>
                </a:solidFill>
              </a:rPr>
              <a:t>↓ </a:t>
            </a:r>
            <a:r>
              <a:rPr lang="en-GB" sz="3200" dirty="0" err="1">
                <a:solidFill>
                  <a:srgbClr val="00B050"/>
                </a:solidFill>
              </a:rPr>
              <a:t>cl_uint</a:t>
            </a:r>
            <a:r>
              <a:rPr lang="en-GB" sz="3200" dirty="0">
                <a:solidFill>
                  <a:srgbClr val="00B050"/>
                </a:solidFill>
              </a:rPr>
              <a:t> </a:t>
            </a:r>
            <a:r>
              <a:rPr lang="en-GB" sz="3200" dirty="0" err="1">
                <a:solidFill>
                  <a:srgbClr val="00B050"/>
                </a:solidFill>
              </a:rPr>
              <a:t>num_entries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C00000"/>
                </a:solidFill>
              </a:rPr>
              <a:t>↑ </a:t>
            </a:r>
            <a:r>
              <a:rPr lang="en-GB" sz="3200" dirty="0" err="1">
                <a:solidFill>
                  <a:srgbClr val="C00000"/>
                </a:solidFill>
              </a:rPr>
              <a:t>cl_device_id</a:t>
            </a:r>
            <a:r>
              <a:rPr lang="en-GB" sz="3200" dirty="0">
                <a:solidFill>
                  <a:srgbClr val="C00000"/>
                </a:solidFill>
              </a:rPr>
              <a:t>* devices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0070C0"/>
                </a:solidFill>
              </a:rPr>
              <a:t>↑ </a:t>
            </a:r>
            <a:r>
              <a:rPr lang="en-GB" sz="3200" dirty="0" err="1">
                <a:solidFill>
                  <a:srgbClr val="0070C0"/>
                </a:solidFill>
              </a:rPr>
              <a:t>cl_uint</a:t>
            </a:r>
            <a:r>
              <a:rPr lang="en-GB" sz="3200" dirty="0">
                <a:solidFill>
                  <a:srgbClr val="0070C0"/>
                </a:solidFill>
              </a:rPr>
              <a:t>* </a:t>
            </a:r>
            <a:r>
              <a:rPr lang="en-GB" sz="3200" dirty="0" err="1">
                <a:solidFill>
                  <a:srgbClr val="0070C0"/>
                </a:solidFill>
              </a:rPr>
              <a:t>num_devices</a:t>
            </a:r>
            <a:r>
              <a:rPr lang="en-GB" sz="3200" dirty="0">
                <a:solidFill>
                  <a:schemeClr val="tx1"/>
                </a:solidFill>
              </a:rPr>
              <a:t>);</a:t>
            </a:r>
            <a:endParaRPr lang="en-RO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365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108213-7DED-F042-8D8A-9607D757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D0D3F4-1949-224B-927F-327843C5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Descoperirea dispozitivelor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60532-871F-AB41-BEC7-3AD950279FE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15342" y="1285875"/>
            <a:ext cx="10456198" cy="501140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clGetDeviceIDs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chemeClr val="accent2">
                    <a:lumMod val="7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cl_device_type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device_type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num_entries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devices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num_devices</a:t>
            </a:r>
            <a:r>
              <a:rPr lang="en-GB" sz="3200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endParaRPr lang="en-GB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3200" dirty="0" err="1">
                <a:solidFill>
                  <a:schemeClr val="tx1"/>
                </a:solidFill>
              </a:rPr>
              <a:t>Platforma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pentru</a:t>
            </a:r>
            <a:r>
              <a:rPr lang="en-GB" sz="3200" dirty="0">
                <a:solidFill>
                  <a:schemeClr val="tx1"/>
                </a:solidFill>
              </a:rPr>
              <a:t> care se </a:t>
            </a:r>
            <a:r>
              <a:rPr lang="en-GB" sz="3200" dirty="0" err="1">
                <a:solidFill>
                  <a:schemeClr val="tx1"/>
                </a:solidFill>
              </a:rPr>
              <a:t>caută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dispozitivele</a:t>
            </a:r>
            <a:r>
              <a:rPr lang="en-GB" sz="3200" dirty="0">
                <a:solidFill>
                  <a:schemeClr val="tx1"/>
                </a:solidFill>
              </a:rPr>
              <a:t>.</a:t>
            </a:r>
            <a:endParaRPr lang="en-RO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435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108213-7DED-F042-8D8A-9607D757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D0D3F4-1949-224B-927F-327843C5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Descoperirea dispozitivelor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60532-871F-AB41-BEC7-3AD950279FE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15342" y="1285875"/>
            <a:ext cx="10456198" cy="501140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clGetDeviceIDs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7030A0"/>
                </a:solidFill>
              </a:rPr>
              <a:t>↓ </a:t>
            </a:r>
            <a:r>
              <a:rPr lang="en-GB" sz="3200" dirty="0" err="1">
                <a:solidFill>
                  <a:srgbClr val="7030A0"/>
                </a:solidFill>
              </a:rPr>
              <a:t>cl_device_type</a:t>
            </a:r>
            <a:r>
              <a:rPr lang="en-GB" sz="3200" dirty="0">
                <a:solidFill>
                  <a:srgbClr val="7030A0"/>
                </a:solidFill>
              </a:rPr>
              <a:t> </a:t>
            </a:r>
            <a:r>
              <a:rPr lang="en-GB" sz="3200" dirty="0" err="1">
                <a:solidFill>
                  <a:srgbClr val="7030A0"/>
                </a:solidFill>
              </a:rPr>
              <a:t>device_type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num_entries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devices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num_devices</a:t>
            </a:r>
            <a:r>
              <a:rPr lang="en-GB" sz="3200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r>
              <a:rPr lang="en-GB" sz="3200" dirty="0" err="1">
                <a:solidFill>
                  <a:schemeClr val="tx1"/>
                </a:solidFill>
              </a:rPr>
              <a:t>Tipul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dispozitivului</a:t>
            </a:r>
            <a:r>
              <a:rPr lang="en-GB" sz="3200" dirty="0">
                <a:solidFill>
                  <a:schemeClr val="tx1"/>
                </a:solidFill>
              </a:rPr>
              <a:t> Ex: </a:t>
            </a:r>
            <a:r>
              <a:rPr lang="en-GB" sz="3200" dirty="0">
                <a:solidFill>
                  <a:srgbClr val="7030A0"/>
                </a:solidFill>
              </a:rPr>
              <a:t>CL_​DEVICE_​TYPE_​CPU</a:t>
            </a:r>
            <a:r>
              <a:rPr lang="en-GB" sz="3200" dirty="0">
                <a:solidFill>
                  <a:schemeClr val="tx1"/>
                </a:solidFill>
              </a:rPr>
              <a:t>, </a:t>
            </a:r>
            <a:r>
              <a:rPr lang="en-GB" sz="3200" dirty="0">
                <a:solidFill>
                  <a:srgbClr val="7030A0"/>
                </a:solidFill>
              </a:rPr>
              <a:t>CL_​DEVICE_​TYPE_​GPU</a:t>
            </a:r>
            <a:r>
              <a:rPr lang="en-GB" sz="3200" dirty="0">
                <a:solidFill>
                  <a:schemeClr val="tx1"/>
                </a:solidFill>
              </a:rPr>
              <a:t>, </a:t>
            </a:r>
            <a:r>
              <a:rPr lang="en-GB" sz="3200" dirty="0">
                <a:solidFill>
                  <a:srgbClr val="7030A0"/>
                </a:solidFill>
              </a:rPr>
              <a:t>CL_​DEVICE_​TYPE_​ALL</a:t>
            </a:r>
            <a:endParaRPr lang="en-RO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068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BE9D25-FF73-43F9-8C90-3A7ECB06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09397-82A8-48EF-9117-E71DFD37BD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E1481-4BCA-4EB0-8EA4-3F4AE5D6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7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108213-7DED-F042-8D8A-9607D757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D0D3F4-1949-224B-927F-327843C5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Descoperirea dispozitivelor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60532-871F-AB41-BEC7-3AD950279FE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15342" y="1285875"/>
            <a:ext cx="10456198" cy="50114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clGetDeviceIDs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cl_device_type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device_type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num_entries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C00000"/>
                </a:solidFill>
              </a:rPr>
              <a:t>↑ </a:t>
            </a:r>
            <a:r>
              <a:rPr lang="en-GB" sz="3200" dirty="0" err="1">
                <a:solidFill>
                  <a:srgbClr val="C00000"/>
                </a:solidFill>
              </a:rPr>
              <a:t>cl_device_id</a:t>
            </a:r>
            <a:r>
              <a:rPr lang="en-GB" sz="3200" dirty="0">
                <a:solidFill>
                  <a:srgbClr val="C00000"/>
                </a:solidFill>
              </a:rPr>
              <a:t>* devices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num_devices</a:t>
            </a:r>
            <a:r>
              <a:rPr lang="en-GB" sz="3200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endParaRPr lang="en-GB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Este </a:t>
            </a:r>
            <a:r>
              <a:rPr lang="en-GB" sz="3200" dirty="0" err="1">
                <a:solidFill>
                  <a:schemeClr val="tx1"/>
                </a:solidFill>
              </a:rPr>
              <a:t>întoarsă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lista</a:t>
            </a:r>
            <a:r>
              <a:rPr lang="en-GB" sz="3200" dirty="0">
                <a:solidFill>
                  <a:schemeClr val="tx1"/>
                </a:solidFill>
              </a:rPr>
              <a:t> de ID-</a:t>
            </a:r>
            <a:r>
              <a:rPr lang="en-GB" sz="3200" dirty="0" err="1">
                <a:solidFill>
                  <a:schemeClr val="tx1"/>
                </a:solidFill>
              </a:rPr>
              <a:t>uri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dispozitiv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într</a:t>
            </a:r>
            <a:r>
              <a:rPr lang="en-GB" sz="3200" dirty="0">
                <a:solidFill>
                  <a:schemeClr val="tx1"/>
                </a:solidFill>
              </a:rPr>
              <a:t>-un vector </a:t>
            </a:r>
            <a:r>
              <a:rPr lang="en-GB" sz="3200" dirty="0" err="1">
                <a:solidFill>
                  <a:schemeClr val="tx1"/>
                </a:solidFill>
              </a:rPr>
              <a:t>prealocat</a:t>
            </a:r>
            <a:r>
              <a:rPr lang="en-GB" sz="3200" dirty="0">
                <a:solidFill>
                  <a:schemeClr val="tx1"/>
                </a:solidFill>
              </a:rPr>
              <a:t>.</a:t>
            </a:r>
            <a:endParaRPr lang="en-RO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363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108213-7DED-F042-8D8A-9607D757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D0D3F4-1949-224B-927F-327843C5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Descoperirea dispozitivelor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60532-871F-AB41-BEC7-3AD950279FE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15342" y="1285875"/>
            <a:ext cx="10456198" cy="501140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clGetDeviceIDs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cl_device_type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device_type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00B050"/>
                </a:solidFill>
              </a:rPr>
              <a:t>↓ </a:t>
            </a:r>
            <a:r>
              <a:rPr lang="en-GB" sz="3200" dirty="0" err="1">
                <a:solidFill>
                  <a:srgbClr val="00B050"/>
                </a:solidFill>
              </a:rPr>
              <a:t>cl_uint</a:t>
            </a:r>
            <a:r>
              <a:rPr lang="en-GB" sz="3200" dirty="0">
                <a:solidFill>
                  <a:srgbClr val="00B050"/>
                </a:solidFill>
              </a:rPr>
              <a:t> </a:t>
            </a:r>
            <a:r>
              <a:rPr lang="en-GB" sz="3200" dirty="0" err="1">
                <a:solidFill>
                  <a:srgbClr val="00B050"/>
                </a:solidFill>
              </a:rPr>
              <a:t>num_entries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devices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num_devices</a:t>
            </a:r>
            <a:r>
              <a:rPr lang="en-GB" sz="3200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endParaRPr lang="en-GB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3200" dirty="0" err="1">
                <a:solidFill>
                  <a:schemeClr val="tx1"/>
                </a:solidFill>
              </a:rPr>
              <a:t>Mărimea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vectorului</a:t>
            </a:r>
            <a:r>
              <a:rPr lang="en-GB" sz="3200" dirty="0">
                <a:solidFill>
                  <a:schemeClr val="tx1"/>
                </a:solidFill>
              </a:rPr>
              <a:t>.</a:t>
            </a:r>
            <a:endParaRPr lang="en-RO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003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108213-7DED-F042-8D8A-9607D757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D0D3F4-1949-224B-927F-327843C5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Descoperirea dispozitivelor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60532-871F-AB41-BEC7-3AD950279FE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15342" y="1285875"/>
            <a:ext cx="10456198" cy="501140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clGetDeviceIDs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cl_device_type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device_type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num_entries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devices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0070C0"/>
                </a:solidFill>
              </a:rPr>
              <a:t>↑ </a:t>
            </a:r>
            <a:r>
              <a:rPr lang="en-GB" sz="3200" dirty="0" err="1">
                <a:solidFill>
                  <a:srgbClr val="0070C0"/>
                </a:solidFill>
              </a:rPr>
              <a:t>cl_uint</a:t>
            </a:r>
            <a:r>
              <a:rPr lang="en-GB" sz="3200" dirty="0">
                <a:solidFill>
                  <a:srgbClr val="0070C0"/>
                </a:solidFill>
              </a:rPr>
              <a:t>* </a:t>
            </a:r>
            <a:r>
              <a:rPr lang="en-GB" sz="3200" dirty="0" err="1">
                <a:solidFill>
                  <a:srgbClr val="0070C0"/>
                </a:solidFill>
              </a:rPr>
              <a:t>num_devices</a:t>
            </a:r>
            <a:r>
              <a:rPr lang="en-GB" sz="3200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endParaRPr lang="en-GB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3200" dirty="0" err="1">
                <a:solidFill>
                  <a:schemeClr val="tx1"/>
                </a:solidFill>
              </a:rPr>
              <a:t>Numărul</a:t>
            </a:r>
            <a:r>
              <a:rPr lang="en-GB" sz="3200" dirty="0">
                <a:solidFill>
                  <a:schemeClr val="tx1"/>
                </a:solidFill>
              </a:rPr>
              <a:t> de dispositive.</a:t>
            </a:r>
            <a:endParaRPr lang="en-RO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65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108213-7DED-F042-8D8A-9607D757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D0D3F4-1949-224B-927F-327843C5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Descoperirea dispozitivelor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60532-871F-AB41-BEC7-3AD950279FE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15342" y="1285875"/>
            <a:ext cx="10456198" cy="501140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clGetDeviceIDs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cl_device_type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device_type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num_entries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devices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num_devices</a:t>
            </a:r>
            <a:r>
              <a:rPr lang="en-GB" sz="3200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endParaRPr lang="en-GB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3200" dirty="0" err="1"/>
              <a:t>Întoarce</a:t>
            </a:r>
            <a:r>
              <a:rPr lang="en-GB" sz="3200" dirty="0"/>
              <a:t> </a:t>
            </a:r>
            <a:r>
              <a:rPr lang="en-GB" sz="32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3200" dirty="0" err="1">
                <a:solidFill>
                  <a:schemeClr val="tx1"/>
                </a:solidFill>
              </a:rPr>
              <a:t>sau</a:t>
            </a:r>
            <a:r>
              <a:rPr lang="en-GB" sz="3200" dirty="0">
                <a:solidFill>
                  <a:schemeClr val="tx1"/>
                </a:solidFill>
              </a:rPr>
              <a:t> cod de </a:t>
            </a:r>
            <a:r>
              <a:rPr lang="en-GB" sz="3200" dirty="0" err="1">
                <a:solidFill>
                  <a:schemeClr val="tx1"/>
                </a:solidFill>
              </a:rPr>
              <a:t>eroare</a:t>
            </a:r>
            <a:r>
              <a:rPr lang="en-GB" sz="3200" dirty="0">
                <a:solidFill>
                  <a:schemeClr val="tx1"/>
                </a:solidFill>
              </a:rPr>
              <a:t>.</a:t>
            </a:r>
            <a:endParaRPr lang="en-RO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251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50E4F4-DB30-A040-96F1-D7F3734B7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A3DA08-7A6A-0948-9C49-3A8642FD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6C3F18-3600-8B47-B5CC-BFD5520B028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912774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70AF12-EDD7-9F49-8B8C-A76E5D2C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5F31CD-0864-EF48-9A35-F6B7E0BF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dispozitiv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888B5-D0EA-F14D-9510-57F1C50997F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84790" y="1285875"/>
            <a:ext cx="10386750" cy="501140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clGetDeviceInfo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rgbClr val="C00000"/>
                </a:solidFill>
              </a:rPr>
              <a:t>↓ </a:t>
            </a:r>
            <a:r>
              <a:rPr lang="en-GB" sz="3200" dirty="0" err="1">
                <a:solidFill>
                  <a:srgbClr val="C00000"/>
                </a:solidFill>
              </a:rPr>
              <a:t>cl_device_id</a:t>
            </a:r>
            <a:r>
              <a:rPr lang="en-GB" sz="3200" dirty="0">
                <a:solidFill>
                  <a:srgbClr val="C00000"/>
                </a:solidFill>
              </a:rPr>
              <a:t> device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7030A0"/>
                </a:solidFill>
              </a:rPr>
              <a:t>↓ </a:t>
            </a:r>
            <a:r>
              <a:rPr lang="en-GB" sz="3200" dirty="0" err="1">
                <a:solidFill>
                  <a:srgbClr val="7030A0"/>
                </a:solidFill>
              </a:rPr>
              <a:t>cl_device_info</a:t>
            </a:r>
            <a:r>
              <a:rPr lang="en-GB" sz="3200" dirty="0">
                <a:solidFill>
                  <a:srgbClr val="7030A0"/>
                </a:solidFill>
              </a:rPr>
              <a:t> </a:t>
            </a:r>
            <a:r>
              <a:rPr lang="en-GB" sz="3200" dirty="0" err="1">
                <a:solidFill>
                  <a:srgbClr val="7030A0"/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00B050"/>
                </a:solidFill>
              </a:rPr>
              <a:t>↓ </a:t>
            </a:r>
            <a:r>
              <a:rPr lang="en-GB" sz="3200" dirty="0" err="1">
                <a:solidFill>
                  <a:srgbClr val="00B050"/>
                </a:solidFill>
              </a:rPr>
              <a:t>size_t</a:t>
            </a:r>
            <a:r>
              <a:rPr lang="en-GB" sz="3200" dirty="0">
                <a:solidFill>
                  <a:srgbClr val="00B050"/>
                </a:solidFill>
              </a:rPr>
              <a:t> </a:t>
            </a:r>
            <a:r>
              <a:rPr lang="en-GB" sz="3200" dirty="0" err="1">
                <a:solidFill>
                  <a:srgbClr val="00B050"/>
                </a:solidFill>
              </a:rPr>
              <a:t>param_value_size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accent2">
                    <a:lumMod val="75000"/>
                  </a:schemeClr>
                </a:solidFill>
              </a:rPr>
              <a:t>↑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void*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</a:rPr>
              <a:t>param_value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0070C0"/>
                </a:solidFill>
              </a:rPr>
              <a:t>↑ </a:t>
            </a:r>
            <a:r>
              <a:rPr lang="en-GB" sz="3200" dirty="0" err="1">
                <a:solidFill>
                  <a:srgbClr val="0070C0"/>
                </a:solidFill>
              </a:rPr>
              <a:t>size_t</a:t>
            </a:r>
            <a:r>
              <a:rPr lang="en-GB" sz="3200" dirty="0">
                <a:solidFill>
                  <a:srgbClr val="0070C0"/>
                </a:solidFill>
              </a:rPr>
              <a:t>* </a:t>
            </a:r>
            <a:r>
              <a:rPr lang="en-GB" sz="3200" dirty="0" err="1">
                <a:solidFill>
                  <a:srgbClr val="0070C0"/>
                </a:solidFill>
              </a:rPr>
              <a:t>param_value_size_ret</a:t>
            </a:r>
            <a:r>
              <a:rPr lang="en-GB" sz="3200" dirty="0"/>
              <a:t>);</a:t>
            </a:r>
            <a:endParaRPr lang="en-RO" sz="3200" dirty="0"/>
          </a:p>
        </p:txBody>
      </p:sp>
    </p:spTree>
    <p:extLst>
      <p:ext uri="{BB962C8B-B14F-4D97-AF65-F5344CB8AC3E}">
        <p14:creationId xmlns:p14="http://schemas.microsoft.com/office/powerpoint/2010/main" val="786276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70AF12-EDD7-9F49-8B8C-A76E5D2C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5F31CD-0864-EF48-9A35-F6B7E0BF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dispozitiv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888B5-D0EA-F14D-9510-57F1C50997F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84790" y="1285875"/>
            <a:ext cx="10386750" cy="501140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clGetDeviceInfo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rgbClr val="C00000"/>
                </a:solidFill>
              </a:rPr>
              <a:t>↓ </a:t>
            </a:r>
            <a:r>
              <a:rPr lang="en-GB" sz="3200" dirty="0" err="1">
                <a:solidFill>
                  <a:srgbClr val="C00000"/>
                </a:solidFill>
              </a:rPr>
              <a:t>cl_device_id</a:t>
            </a:r>
            <a:r>
              <a:rPr lang="en-GB" sz="3200" dirty="0">
                <a:solidFill>
                  <a:srgbClr val="C00000"/>
                </a:solidFill>
              </a:rPr>
              <a:t> device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cl_device_info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void*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en-GB" sz="3200" dirty="0"/>
              <a:t>);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ro-RO" sz="3200" dirty="0"/>
              <a:t>ID-ul dispozitivului pentru care se doresc informații.</a:t>
            </a:r>
          </a:p>
          <a:p>
            <a:pPr marL="0" indent="0">
              <a:buNone/>
            </a:pPr>
            <a:endParaRPr lang="en-RO" sz="3200" dirty="0"/>
          </a:p>
        </p:txBody>
      </p:sp>
    </p:spTree>
    <p:extLst>
      <p:ext uri="{BB962C8B-B14F-4D97-AF65-F5344CB8AC3E}">
        <p14:creationId xmlns:p14="http://schemas.microsoft.com/office/powerpoint/2010/main" val="4227510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70AF12-EDD7-9F49-8B8C-A76E5D2C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5F31CD-0864-EF48-9A35-F6B7E0BF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dispozitiv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888B5-D0EA-F14D-9510-57F1C50997F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84790" y="1285875"/>
            <a:ext cx="10386750" cy="50114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clGetDeviceInfo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device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7030A0"/>
                </a:solidFill>
              </a:rPr>
              <a:t>↓ </a:t>
            </a:r>
            <a:r>
              <a:rPr lang="en-GB" sz="3200" dirty="0" err="1">
                <a:solidFill>
                  <a:srgbClr val="7030A0"/>
                </a:solidFill>
              </a:rPr>
              <a:t>cl_device_info</a:t>
            </a:r>
            <a:r>
              <a:rPr lang="en-GB" sz="3200" dirty="0">
                <a:solidFill>
                  <a:srgbClr val="7030A0"/>
                </a:solidFill>
              </a:rPr>
              <a:t> </a:t>
            </a:r>
            <a:r>
              <a:rPr lang="en-GB" sz="3200" dirty="0" err="1">
                <a:solidFill>
                  <a:srgbClr val="7030A0"/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void*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en-GB" sz="3200" dirty="0"/>
              <a:t>);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RO" sz="3200" dirty="0"/>
              <a:t>Ce tip de informații se cer. Ex</a:t>
            </a:r>
            <a:r>
              <a:rPr lang="en-RO" sz="3200"/>
              <a:t>: </a:t>
            </a:r>
            <a:r>
              <a:rPr lang="en-GB" sz="3200">
                <a:solidFill>
                  <a:srgbClr val="7030A0"/>
                </a:solidFill>
              </a:rPr>
              <a:t>​CL_​DEVICE_​NAME</a:t>
            </a:r>
            <a:endParaRPr lang="en-GB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303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70AF12-EDD7-9F49-8B8C-A76E5D2C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5F31CD-0864-EF48-9A35-F6B7E0BF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dispozitiv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888B5-D0EA-F14D-9510-57F1C50997F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84790" y="1285875"/>
            <a:ext cx="10386750" cy="50114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clGetDeviceInfo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device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cl_device_info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accent2">
                    <a:lumMod val="75000"/>
                  </a:schemeClr>
                </a:solidFill>
              </a:rPr>
              <a:t>↑ 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void*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</a:rPr>
              <a:t>param_value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en-GB" sz="3200" dirty="0"/>
              <a:t>);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/>
              <a:t>Informa</a:t>
            </a:r>
            <a:r>
              <a:rPr lang="ro-RO" sz="3200" dirty="0" err="1"/>
              <a:t>ția</a:t>
            </a:r>
            <a:r>
              <a:rPr lang="ro-RO" sz="3200" dirty="0"/>
              <a:t> </a:t>
            </a:r>
            <a:r>
              <a:rPr lang="ro-RO" sz="3200" dirty="0" err="1"/>
              <a:t>certură</a:t>
            </a:r>
            <a:r>
              <a:rPr lang="ro-RO" sz="3200" dirty="0"/>
              <a:t> este</a:t>
            </a:r>
            <a:r>
              <a:rPr lang="en-GB" sz="3200" dirty="0"/>
              <a:t> </a:t>
            </a:r>
            <a:r>
              <a:rPr lang="en-GB" sz="3200" dirty="0" err="1"/>
              <a:t>întoarsă</a:t>
            </a:r>
            <a:r>
              <a:rPr lang="en-GB" sz="3200" dirty="0"/>
              <a:t> </a:t>
            </a:r>
            <a:r>
              <a:rPr lang="en-GB" sz="3200" dirty="0" err="1"/>
              <a:t>într</a:t>
            </a:r>
            <a:r>
              <a:rPr lang="en-GB" sz="3200" dirty="0"/>
              <a:t>-un vector </a:t>
            </a:r>
            <a:r>
              <a:rPr lang="en-GB" sz="3200" dirty="0" err="1"/>
              <a:t>prealocat</a:t>
            </a:r>
            <a:r>
              <a:rPr lang="en-GB" sz="3200" dirty="0"/>
              <a:t>.</a:t>
            </a:r>
            <a:endParaRPr lang="en-RO" sz="3200" dirty="0"/>
          </a:p>
          <a:p>
            <a:pPr marL="0" indent="0">
              <a:buNone/>
            </a:pPr>
            <a:endParaRPr lang="en-RO" sz="3200" dirty="0"/>
          </a:p>
        </p:txBody>
      </p:sp>
    </p:spTree>
    <p:extLst>
      <p:ext uri="{BB962C8B-B14F-4D97-AF65-F5344CB8AC3E}">
        <p14:creationId xmlns:p14="http://schemas.microsoft.com/office/powerpoint/2010/main" val="1592263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70AF12-EDD7-9F49-8B8C-A76E5D2C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5F31CD-0864-EF48-9A35-F6B7E0BF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dispozitiv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888B5-D0EA-F14D-9510-57F1C50997F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84790" y="1285875"/>
            <a:ext cx="10386750" cy="501140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clGetDeviceInfo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device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cl_device_info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00B050"/>
                </a:solidFill>
              </a:rPr>
              <a:t>↓ </a:t>
            </a:r>
            <a:r>
              <a:rPr lang="en-GB" sz="3200" dirty="0" err="1">
                <a:solidFill>
                  <a:srgbClr val="00B050"/>
                </a:solidFill>
              </a:rPr>
              <a:t>size_t</a:t>
            </a:r>
            <a:r>
              <a:rPr lang="en-GB" sz="3200" dirty="0">
                <a:solidFill>
                  <a:srgbClr val="00B050"/>
                </a:solidFill>
              </a:rPr>
              <a:t> </a:t>
            </a:r>
            <a:r>
              <a:rPr lang="en-GB" sz="3200" dirty="0" err="1">
                <a:solidFill>
                  <a:srgbClr val="00B050"/>
                </a:solidFill>
              </a:rPr>
              <a:t>param_value_size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void*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en-GB" sz="3200" dirty="0"/>
              <a:t>);</a:t>
            </a:r>
            <a:endParaRPr lang="ro-RO" sz="3200" dirty="0"/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1"/>
                </a:solidFill>
              </a:rPr>
              <a:t>Mărimea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vectorului</a:t>
            </a:r>
            <a:r>
              <a:rPr lang="en-GB" sz="3200" dirty="0">
                <a:solidFill>
                  <a:schemeClr val="tx1"/>
                </a:solidFill>
              </a:rPr>
              <a:t>.</a:t>
            </a:r>
            <a:endParaRPr lang="en-RO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276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206B6-1012-794C-8C11-7BF69856A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4B69DD-417C-0746-8B5E-41B23A35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Descoperirea platformelor (AMD/Intel/NVIDIA/...)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633158-A2D9-9F4C-B866-168A7AF0F70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23686" y="1285875"/>
            <a:ext cx="10247854" cy="5011408"/>
          </a:xfrm>
        </p:spPr>
        <p:txBody>
          <a:bodyPr/>
          <a:lstStyle/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r>
              <a:rPr lang="en-GB" sz="36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en-GB" sz="3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sz="3600" dirty="0" err="1"/>
              <a:t>clGetPlatformIDs</a:t>
            </a:r>
            <a:r>
              <a:rPr lang="en-GB" sz="3600" dirty="0"/>
              <a:t>(</a:t>
            </a:r>
            <a:r>
              <a:rPr lang="en-US" sz="3600" b="1" noProof="1">
                <a:solidFill>
                  <a:srgbClr val="00B050"/>
                </a:solidFill>
              </a:rPr>
              <a:t>↓ </a:t>
            </a:r>
            <a:r>
              <a:rPr lang="en-GB" sz="3600" dirty="0" err="1">
                <a:solidFill>
                  <a:srgbClr val="00B050"/>
                </a:solidFill>
              </a:rPr>
              <a:t>cl_uint</a:t>
            </a:r>
            <a:r>
              <a:rPr lang="en-GB" sz="3600" dirty="0">
                <a:solidFill>
                  <a:srgbClr val="00B050"/>
                </a:solidFill>
              </a:rPr>
              <a:t> </a:t>
            </a:r>
            <a:r>
              <a:rPr lang="en-GB" sz="3600" dirty="0" err="1">
                <a:solidFill>
                  <a:srgbClr val="00B050"/>
                </a:solidFill>
              </a:rPr>
              <a:t>num_entries</a:t>
            </a:r>
            <a:r>
              <a:rPr lang="en-GB" sz="3600" dirty="0">
                <a:solidFill>
                  <a:schemeClr val="tx1"/>
                </a:solidFill>
              </a:rPr>
              <a:t>, 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tx1"/>
                </a:solidFill>
              </a:rPr>
              <a:t>		</a:t>
            </a:r>
            <a:r>
              <a:rPr lang="en-US" sz="3600" b="1" noProof="1">
                <a:solidFill>
                  <a:schemeClr val="tx1"/>
                </a:solidFill>
              </a:rPr>
              <a:t> </a:t>
            </a:r>
            <a:r>
              <a:rPr lang="en-US" sz="3600" b="1" noProof="1">
                <a:solidFill>
                  <a:schemeClr val="accent2">
                    <a:lumMod val="75000"/>
                  </a:schemeClr>
                </a:solidFill>
              </a:rPr>
              <a:t>↑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</a:rPr>
              <a:t>cl_platform_id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</a:rPr>
              <a:t>* platforms</a:t>
            </a:r>
            <a:r>
              <a:rPr lang="en-GB" sz="3600" dirty="0">
                <a:solidFill>
                  <a:schemeClr val="tx1"/>
                </a:solidFill>
              </a:rPr>
              <a:t>, 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tx1"/>
                </a:solidFill>
              </a:rPr>
              <a:t>		</a:t>
            </a:r>
            <a:r>
              <a:rPr lang="en-US" sz="3600" b="1" noProof="1">
                <a:solidFill>
                  <a:schemeClr val="tx1"/>
                </a:solidFill>
              </a:rPr>
              <a:t> </a:t>
            </a:r>
            <a:r>
              <a:rPr lang="en-US" sz="3600" b="1" noProof="1">
                <a:solidFill>
                  <a:srgbClr val="0070C0"/>
                </a:solidFill>
              </a:rPr>
              <a:t>↑ </a:t>
            </a:r>
            <a:r>
              <a:rPr lang="en-GB" sz="3600" dirty="0" err="1">
                <a:solidFill>
                  <a:srgbClr val="0070C0"/>
                </a:solidFill>
              </a:rPr>
              <a:t>cl_uint</a:t>
            </a:r>
            <a:r>
              <a:rPr lang="en-GB" sz="3600" dirty="0">
                <a:solidFill>
                  <a:srgbClr val="0070C0"/>
                </a:solidFill>
              </a:rPr>
              <a:t>* </a:t>
            </a:r>
            <a:r>
              <a:rPr lang="en-GB" sz="3600" dirty="0" err="1">
                <a:solidFill>
                  <a:srgbClr val="0070C0"/>
                </a:solidFill>
              </a:rPr>
              <a:t>num_platforms</a:t>
            </a:r>
            <a:r>
              <a:rPr lang="en-GB" sz="3600" dirty="0"/>
              <a:t>);</a:t>
            </a:r>
            <a:endParaRPr lang="en-RO" sz="3600" dirty="0"/>
          </a:p>
        </p:txBody>
      </p:sp>
    </p:spTree>
    <p:extLst>
      <p:ext uri="{BB962C8B-B14F-4D97-AF65-F5344CB8AC3E}">
        <p14:creationId xmlns:p14="http://schemas.microsoft.com/office/powerpoint/2010/main" val="1837372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70AF12-EDD7-9F49-8B8C-A76E5D2C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5F31CD-0864-EF48-9A35-F6B7E0BF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dispozitiv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888B5-D0EA-F14D-9510-57F1C50997F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84790" y="1285875"/>
            <a:ext cx="10386750" cy="501140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clGetDeviceInfo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device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cl_device_info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 ↑ 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void*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0070C0"/>
                </a:solidFill>
              </a:rPr>
              <a:t>↑ </a:t>
            </a:r>
            <a:r>
              <a:rPr lang="en-GB" sz="3200" dirty="0" err="1">
                <a:solidFill>
                  <a:srgbClr val="0070C0"/>
                </a:solidFill>
              </a:rPr>
              <a:t>size_t</a:t>
            </a:r>
            <a:r>
              <a:rPr lang="en-GB" sz="3200" dirty="0">
                <a:solidFill>
                  <a:srgbClr val="0070C0"/>
                </a:solidFill>
              </a:rPr>
              <a:t>* </a:t>
            </a:r>
            <a:r>
              <a:rPr lang="en-GB" sz="3200" dirty="0" err="1">
                <a:solidFill>
                  <a:srgbClr val="0070C0"/>
                </a:solidFill>
              </a:rPr>
              <a:t>param_value_size_ret</a:t>
            </a:r>
            <a:r>
              <a:rPr lang="en-GB" sz="3200" dirty="0"/>
              <a:t>);</a:t>
            </a:r>
            <a:endParaRPr lang="ro-RO" sz="3200" dirty="0"/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r>
              <a:rPr lang="en-GB" sz="3200" dirty="0" err="1"/>
              <a:t>Mărimea</a:t>
            </a:r>
            <a:r>
              <a:rPr lang="en-GB" sz="3200" dirty="0"/>
              <a:t> </a:t>
            </a:r>
            <a:r>
              <a:rPr lang="en-GB" sz="3200" dirty="0" err="1"/>
              <a:t>informației</a:t>
            </a:r>
            <a:r>
              <a:rPr lang="en-GB" sz="3200" dirty="0"/>
              <a:t> </a:t>
            </a:r>
            <a:r>
              <a:rPr lang="en-GB" sz="3200" dirty="0" err="1"/>
              <a:t>returnate</a:t>
            </a:r>
            <a:r>
              <a:rPr lang="en-GB" sz="3200" dirty="0"/>
              <a:t> (Ex: Nr de </a:t>
            </a:r>
            <a:r>
              <a:rPr lang="en-GB" sz="3200" dirty="0" err="1"/>
              <a:t>caractere</a:t>
            </a:r>
            <a:r>
              <a:rPr lang="en-GB" sz="3200" dirty="0"/>
              <a:t>).</a:t>
            </a:r>
            <a:endParaRPr lang="en-RO" sz="3200" dirty="0"/>
          </a:p>
        </p:txBody>
      </p:sp>
    </p:spTree>
    <p:extLst>
      <p:ext uri="{BB962C8B-B14F-4D97-AF65-F5344CB8AC3E}">
        <p14:creationId xmlns:p14="http://schemas.microsoft.com/office/powerpoint/2010/main" val="3247537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70AF12-EDD7-9F49-8B8C-A76E5D2C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5F31CD-0864-EF48-9A35-F6B7E0BF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dispozitiv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888B5-D0EA-F14D-9510-57F1C50997F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84790" y="1285875"/>
            <a:ext cx="10386750" cy="501140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clGetDeviceInfo</a:t>
            </a:r>
            <a:r>
              <a:rPr lang="en-GB" sz="3200" dirty="0">
                <a:solidFill>
                  <a:schemeClr val="tx1"/>
                </a:solidFill>
              </a:rPr>
              <a:t>(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device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cl_device_info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void*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en-GB" sz="32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200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en-GB" sz="3200" dirty="0"/>
              <a:t>);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dirty="0" err="1"/>
              <a:t>Întoarce</a:t>
            </a:r>
            <a:r>
              <a:rPr lang="en-GB" sz="3200" dirty="0"/>
              <a:t> </a:t>
            </a:r>
            <a:r>
              <a:rPr lang="en-GB" sz="32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3200" dirty="0" err="1">
                <a:solidFill>
                  <a:schemeClr val="tx1"/>
                </a:solidFill>
              </a:rPr>
              <a:t>sau</a:t>
            </a:r>
            <a:r>
              <a:rPr lang="en-GB" sz="3200" dirty="0">
                <a:solidFill>
                  <a:schemeClr val="tx1"/>
                </a:solidFill>
              </a:rPr>
              <a:t> cod de </a:t>
            </a:r>
            <a:r>
              <a:rPr lang="en-GB" sz="3200" dirty="0" err="1">
                <a:solidFill>
                  <a:schemeClr val="tx1"/>
                </a:solidFill>
              </a:rPr>
              <a:t>eroare</a:t>
            </a:r>
            <a:r>
              <a:rPr lang="en-GB" sz="3200" dirty="0">
                <a:solidFill>
                  <a:schemeClr val="tx1"/>
                </a:solidFill>
              </a:rPr>
              <a:t>.</a:t>
            </a:r>
            <a:endParaRPr lang="en-RO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504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69F1E8-F86C-4F5A-A86B-BDC958B35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A2D9B2-FA77-49AC-BCFD-1D524F53F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D5EA8-6243-4A7E-838B-30FA8A69285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86117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09A71F-48A9-4595-AAD2-A467337F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6B8ED-D192-415F-8B42-6FE9535A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6"/>
            <a:ext cx="10885632" cy="772187"/>
          </a:xfrm>
        </p:spPr>
        <p:txBody>
          <a:bodyPr>
            <a:normAutofit fontScale="90000"/>
          </a:bodyPr>
          <a:lstStyle/>
          <a:p>
            <a:r>
              <a:rPr lang="ro-RO" dirty="0"/>
              <a:t>Creare context (permite lucru cu memoria </a:t>
            </a:r>
            <a:r>
              <a:rPr lang="ro-RO" dirty="0" err="1"/>
              <a:t>device</a:t>
            </a:r>
            <a:r>
              <a:rPr lang="ro-RO" dirty="0"/>
              <a:t>-urilor ca și cum ar fi doar un </a:t>
            </a:r>
            <a:r>
              <a:rPr lang="ro-RO" dirty="0" err="1"/>
              <a:t>device</a:t>
            </a:r>
            <a:r>
              <a:rPr lang="ro-RO" dirty="0"/>
              <a:t>)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522526F-B649-4404-9FC8-C3A67F177226}"/>
              </a:ext>
            </a:extLst>
          </p:cNvPr>
          <p:cNvSpPr txBox="1">
            <a:spLocks/>
          </p:cNvSpPr>
          <p:nvPr/>
        </p:nvSpPr>
        <p:spPr>
          <a:xfrm>
            <a:off x="1040897" y="1382626"/>
            <a:ext cx="10885631" cy="5011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sz="2400" b="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Arial Unicode MS"/>
              </a:rPr>
              <a:t>cl_context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clCreateContext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A29E00"/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A29E00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A29E00"/>
                </a:solidFill>
                <a:effectLst/>
                <a:latin typeface="Arial Unicode MS"/>
              </a:rPr>
              <a:t>cl_context_properties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A29E00"/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A29E00"/>
                </a:solidFill>
                <a:effectLst/>
                <a:latin typeface="Arial Unicode MS"/>
              </a:rPr>
              <a:t>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</a:rPr>
              <a:t>cl_uint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</a:rPr>
              <a:t>num_devices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cl_device_id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 (CL_CALLBACK*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pfn_notify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)(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char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errinfo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rgbClr val="40BEDC"/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private_info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rgbClr val="40BEDC"/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size_t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cb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rgbClr val="40BEDC"/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)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 Unicode MS"/>
              </a:rPr>
              <a:t>cl_int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 Unicode MS"/>
              </a:rPr>
              <a:t>errcode_ret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  <a:r>
              <a:rPr kumimoji="0" lang="ro-RO" altLang="ro-R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o-RO" altLang="ro-RO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646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09A71F-48A9-4595-AAD2-A467337F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6B8ED-D192-415F-8B42-6FE9535A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6"/>
            <a:ext cx="10885632" cy="772187"/>
          </a:xfrm>
        </p:spPr>
        <p:txBody>
          <a:bodyPr>
            <a:normAutofit/>
          </a:bodyPr>
          <a:lstStyle/>
          <a:p>
            <a:r>
              <a:rPr lang="ro-RO" dirty="0"/>
              <a:t>Creare context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522526F-B649-4404-9FC8-C3A67F177226}"/>
              </a:ext>
            </a:extLst>
          </p:cNvPr>
          <p:cNvSpPr txBox="1">
            <a:spLocks/>
          </p:cNvSpPr>
          <p:nvPr/>
        </p:nvSpPr>
        <p:spPr>
          <a:xfrm>
            <a:off x="1040897" y="1382626"/>
            <a:ext cx="10885631" cy="50114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sz="2400" b="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clCreateContext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A29E00"/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A29E00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A29E00"/>
                </a:solidFill>
                <a:effectLst/>
                <a:latin typeface="Arial Unicode MS"/>
              </a:rPr>
              <a:t>cl_context_properties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A29E00"/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A29E00"/>
                </a:solidFill>
                <a:effectLst/>
                <a:latin typeface="Arial Unicode MS"/>
              </a:rPr>
              <a:t>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cl_uint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num_devices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cl_device_id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(CL_CALLBACK*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pfn_notify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)(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char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errinfo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private_info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size_t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cb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)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errcode_ret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  <a:endParaRPr lang="ro-RO" altLang="ro-RO" sz="2000" dirty="0">
              <a:solidFill>
                <a:schemeClr val="tx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o-RO" altLang="ro-RO" sz="2000" dirty="0">
              <a:solidFill>
                <a:schemeClr val="tx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 poate selecta proprietăți gen care platformă să fie folosită. Pentru noi: 0.</a:t>
            </a:r>
            <a:endParaRPr kumimoji="0" lang="ro-RO" altLang="ro-RO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085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09A71F-48A9-4595-AAD2-A467337F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6B8ED-D192-415F-8B42-6FE9535A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6"/>
            <a:ext cx="10885632" cy="772187"/>
          </a:xfrm>
        </p:spPr>
        <p:txBody>
          <a:bodyPr>
            <a:normAutofit/>
          </a:bodyPr>
          <a:lstStyle/>
          <a:p>
            <a:r>
              <a:rPr lang="ro-RO" dirty="0"/>
              <a:t>Creare context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522526F-B649-4404-9FC8-C3A67F177226}"/>
              </a:ext>
            </a:extLst>
          </p:cNvPr>
          <p:cNvSpPr txBox="1">
            <a:spLocks/>
          </p:cNvSpPr>
          <p:nvPr/>
        </p:nvSpPr>
        <p:spPr>
          <a:xfrm>
            <a:off x="1040897" y="1382626"/>
            <a:ext cx="10885631" cy="5011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sz="2400" b="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clCreateContext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cl_context_properties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cl_uint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num_devices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cl_device_id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</a:rPr>
              <a:t>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(CL_CALLBACK*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pfn_notify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)(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char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errinfo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private_info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size_t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cb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)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errcode_ret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  <a:endParaRPr lang="ro-RO" altLang="ro-RO" sz="2000" dirty="0">
              <a:solidFill>
                <a:schemeClr val="tx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Vector cu ID-uri de dispozitive pentru care se creează contextul.</a:t>
            </a:r>
            <a:endParaRPr kumimoji="0" lang="ro-RO" altLang="ro-RO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066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09A71F-48A9-4595-AAD2-A467337F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6B8ED-D192-415F-8B42-6FE9535A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6"/>
            <a:ext cx="10885632" cy="772187"/>
          </a:xfrm>
        </p:spPr>
        <p:txBody>
          <a:bodyPr>
            <a:normAutofit/>
          </a:bodyPr>
          <a:lstStyle/>
          <a:p>
            <a:r>
              <a:rPr lang="ro-RO" dirty="0"/>
              <a:t>Creare context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522526F-B649-4404-9FC8-C3A67F177226}"/>
              </a:ext>
            </a:extLst>
          </p:cNvPr>
          <p:cNvSpPr txBox="1">
            <a:spLocks/>
          </p:cNvSpPr>
          <p:nvPr/>
        </p:nvSpPr>
        <p:spPr>
          <a:xfrm>
            <a:off x="1040897" y="1382626"/>
            <a:ext cx="10885631" cy="5011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sz="2400" b="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clCreateContext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cl_context_properties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</a:rPr>
              <a:t>cl_uint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 Unicode MS"/>
              </a:rPr>
              <a:t>num_devices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cl_device_id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(CL_CALLBACK*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pfn_notify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)(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char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errinfo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private_info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size_t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cb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)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errcode_ret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  <a:r>
              <a:rPr kumimoji="0" lang="ro-RO" altLang="ro-R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o-RO" altLang="ro-RO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Numărul de dispozitive.</a:t>
            </a:r>
            <a:endParaRPr kumimoji="0" lang="ro-RO" altLang="ro-RO" sz="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115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09A71F-48A9-4595-AAD2-A467337F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6B8ED-D192-415F-8B42-6FE9535A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6"/>
            <a:ext cx="10885632" cy="772187"/>
          </a:xfrm>
        </p:spPr>
        <p:txBody>
          <a:bodyPr>
            <a:normAutofit/>
          </a:bodyPr>
          <a:lstStyle/>
          <a:p>
            <a:r>
              <a:rPr lang="ro-RO" dirty="0"/>
              <a:t>Creare context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522526F-B649-4404-9FC8-C3A67F177226}"/>
              </a:ext>
            </a:extLst>
          </p:cNvPr>
          <p:cNvSpPr txBox="1">
            <a:spLocks/>
          </p:cNvSpPr>
          <p:nvPr/>
        </p:nvSpPr>
        <p:spPr>
          <a:xfrm>
            <a:off x="1040897" y="1382626"/>
            <a:ext cx="11151103" cy="50114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sz="2400" b="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clCreateContext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cl_context_properties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cl_uint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num_devices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cl_device_id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 (CL_CALLBACK*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pfn_notify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)(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char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errinfo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rgbClr val="40BEDC"/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private_info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rgbClr val="40BEDC"/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size_t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cb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rgbClr val="40BEDC"/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40BEDC"/>
                </a:solidFill>
                <a:effectLst/>
                <a:latin typeface="Arial Unicode MS"/>
              </a:rPr>
              <a:t>)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errcode_ret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  <a:r>
              <a:rPr kumimoji="0" lang="ro-RO" altLang="ro-R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o-RO" altLang="ro-RO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Funcție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callback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care va fi apelată pentru a raporta erori din context.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sz="2600" dirty="0">
                <a:solidFill>
                  <a:schemeClr val="tx1"/>
                </a:solidFill>
                <a:latin typeface="Arial" panose="020B0604020202020204" pitchFamily="34" charset="0"/>
              </a:rPr>
              <a:t>Pentru noi: NULL</a:t>
            </a:r>
            <a:endParaRPr kumimoji="0" lang="ro-RO" altLang="ro-RO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929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09A71F-48A9-4595-AAD2-A467337F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6B8ED-D192-415F-8B42-6FE9535A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6"/>
            <a:ext cx="10885632" cy="772187"/>
          </a:xfrm>
        </p:spPr>
        <p:txBody>
          <a:bodyPr>
            <a:normAutofit/>
          </a:bodyPr>
          <a:lstStyle/>
          <a:p>
            <a:r>
              <a:rPr lang="ro-RO" dirty="0"/>
              <a:t>Creare context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522526F-B649-4404-9FC8-C3A67F177226}"/>
              </a:ext>
            </a:extLst>
          </p:cNvPr>
          <p:cNvSpPr txBox="1">
            <a:spLocks/>
          </p:cNvSpPr>
          <p:nvPr/>
        </p:nvSpPr>
        <p:spPr>
          <a:xfrm>
            <a:off x="1040897" y="1382626"/>
            <a:ext cx="10885631" cy="5160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sz="2400" b="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clCreateContext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cl_context_properties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cl_uint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num_devices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cl_device_id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(CL_CALLBACK*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pfn_notify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)(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char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errinfo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private_info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size_t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cb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)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errcode_ret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  <a:endParaRPr lang="ro-RO" altLang="ro-RO" sz="2000" dirty="0">
              <a:solidFill>
                <a:schemeClr val="tx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Date cu care va fi apelată funcția de </a:t>
            </a:r>
            <a:r>
              <a:rPr lang="ro-RO" altLang="ro-RO" dirty="0" err="1">
                <a:solidFill>
                  <a:schemeClr val="tx1"/>
                </a:solidFill>
                <a:latin typeface="Arial Unicode MS"/>
              </a:rPr>
              <a:t>callback</a:t>
            </a: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Pentru noi: NULL.</a:t>
            </a:r>
            <a:endParaRPr kumimoji="0" lang="ro-RO" altLang="ro-RO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10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09A71F-48A9-4595-AAD2-A467337F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6B8ED-D192-415F-8B42-6FE9535A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6"/>
            <a:ext cx="10885632" cy="772187"/>
          </a:xfrm>
        </p:spPr>
        <p:txBody>
          <a:bodyPr>
            <a:normAutofit/>
          </a:bodyPr>
          <a:lstStyle/>
          <a:p>
            <a:r>
              <a:rPr lang="ro-RO" dirty="0"/>
              <a:t>Creare context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522526F-B649-4404-9FC8-C3A67F177226}"/>
              </a:ext>
            </a:extLst>
          </p:cNvPr>
          <p:cNvSpPr txBox="1">
            <a:spLocks/>
          </p:cNvSpPr>
          <p:nvPr/>
        </p:nvSpPr>
        <p:spPr>
          <a:xfrm>
            <a:off x="1040897" y="1382626"/>
            <a:ext cx="10885631" cy="5011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sz="2400" b="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clCreateContext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cl_context_properties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cl_uint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num_devices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cl_device_id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(CL_CALLBACK*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pfn_notify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)(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char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errinfo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private_info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size_t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cb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)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 Unicode MS"/>
              </a:rPr>
              <a:t>cl_int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Arial Unicode MS"/>
              </a:rPr>
              <a:t>errcode_ret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  <a:r>
              <a:rPr kumimoji="0" lang="ro-RO" altLang="ro-R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o-RO" altLang="ro-RO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GB" sz="2600" dirty="0" err="1"/>
              <a:t>Întoarce</a:t>
            </a:r>
            <a:r>
              <a:rPr lang="en-GB" sz="2600" dirty="0"/>
              <a:t> </a:t>
            </a:r>
            <a:r>
              <a:rPr lang="en-GB" sz="26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2600" dirty="0" err="1">
                <a:solidFill>
                  <a:schemeClr val="tx1"/>
                </a:solidFill>
              </a:rPr>
              <a:t>sau</a:t>
            </a:r>
            <a:r>
              <a:rPr lang="en-GB" sz="2600" dirty="0">
                <a:solidFill>
                  <a:schemeClr val="tx1"/>
                </a:solidFill>
              </a:rPr>
              <a:t> cod de </a:t>
            </a:r>
            <a:r>
              <a:rPr lang="en-GB" sz="2600" dirty="0" err="1">
                <a:solidFill>
                  <a:schemeClr val="tx1"/>
                </a:solidFill>
              </a:rPr>
              <a:t>eroare</a:t>
            </a:r>
            <a:r>
              <a:rPr lang="en-GB" sz="2600" dirty="0">
                <a:solidFill>
                  <a:schemeClr val="tx1"/>
                </a:solidFill>
              </a:rPr>
              <a:t>.</a:t>
            </a:r>
            <a:r>
              <a:rPr lang="ro-RO" sz="2600" dirty="0">
                <a:solidFill>
                  <a:schemeClr val="tx1"/>
                </a:solidFill>
              </a:rPr>
              <a:t> Trebuie prealocat.</a:t>
            </a:r>
            <a:endParaRPr lang="en-RO" sz="2600" dirty="0">
              <a:solidFill>
                <a:srgbClr val="00B05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31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206B6-1012-794C-8C11-7BF69856A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4B69DD-417C-0746-8B5E-41B23A35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Descoperirea platformelor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633158-A2D9-9F4C-B866-168A7AF0F70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23686" y="1285875"/>
            <a:ext cx="10247854" cy="5011408"/>
          </a:xfrm>
        </p:spPr>
        <p:txBody>
          <a:bodyPr/>
          <a:lstStyle/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r>
              <a:rPr lang="en-GB" sz="3600" dirty="0" err="1">
                <a:solidFill>
                  <a:schemeClr val="tx2">
                    <a:lumMod val="75000"/>
                  </a:schemeClr>
                </a:solidFill>
              </a:rPr>
              <a:t>cl_int</a:t>
            </a:r>
            <a:r>
              <a:rPr lang="en-GB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sz="3600" dirty="0" err="1"/>
              <a:t>clGetPlatformIDs</a:t>
            </a:r>
            <a:r>
              <a:rPr lang="en-GB" sz="3600" dirty="0"/>
              <a:t>(</a:t>
            </a:r>
            <a:r>
              <a:rPr lang="en-US" sz="3600" b="1" noProof="1">
                <a:solidFill>
                  <a:schemeClr val="bg2"/>
                </a:solidFill>
              </a:rPr>
              <a:t>↓ </a:t>
            </a:r>
            <a:r>
              <a:rPr lang="en-GB" sz="3600" dirty="0" err="1">
                <a:solidFill>
                  <a:schemeClr val="bg2"/>
                </a:solidFill>
              </a:rPr>
              <a:t>cl_uint</a:t>
            </a:r>
            <a:r>
              <a:rPr lang="en-GB" sz="3600" dirty="0">
                <a:solidFill>
                  <a:schemeClr val="bg2"/>
                </a:solidFill>
              </a:rPr>
              <a:t> </a:t>
            </a:r>
            <a:r>
              <a:rPr lang="en-GB" sz="3600" dirty="0" err="1">
                <a:solidFill>
                  <a:schemeClr val="bg2"/>
                </a:solidFill>
              </a:rPr>
              <a:t>num_entries</a:t>
            </a:r>
            <a:r>
              <a:rPr lang="en-GB" sz="3600" dirty="0">
                <a:solidFill>
                  <a:schemeClr val="tx1"/>
                </a:solidFill>
              </a:rPr>
              <a:t>,</a:t>
            </a:r>
            <a:r>
              <a:rPr lang="en-GB" sz="3600" dirty="0">
                <a:solidFill>
                  <a:schemeClr val="bg2"/>
                </a:solidFill>
              </a:rPr>
              <a:t> 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bg2"/>
                </a:solidFill>
              </a:rPr>
              <a:t>		</a:t>
            </a:r>
            <a:r>
              <a:rPr lang="en-US" sz="3600" b="1" noProof="1">
                <a:solidFill>
                  <a:schemeClr val="bg2"/>
                </a:solidFill>
              </a:rPr>
              <a:t> ↑ </a:t>
            </a:r>
            <a:r>
              <a:rPr lang="en-GB" sz="3600" dirty="0" err="1">
                <a:solidFill>
                  <a:schemeClr val="bg2"/>
                </a:solidFill>
              </a:rPr>
              <a:t>cl_platform_id</a:t>
            </a:r>
            <a:r>
              <a:rPr lang="en-GB" sz="3600" dirty="0">
                <a:solidFill>
                  <a:schemeClr val="bg2"/>
                </a:solidFill>
              </a:rPr>
              <a:t>* platforms</a:t>
            </a:r>
            <a:r>
              <a:rPr lang="en-GB" sz="3600" dirty="0">
                <a:solidFill>
                  <a:schemeClr val="tx1"/>
                </a:solidFill>
              </a:rPr>
              <a:t>, 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tx1"/>
                </a:solidFill>
              </a:rPr>
              <a:t>		</a:t>
            </a:r>
            <a:r>
              <a:rPr lang="en-US" sz="3600" b="1" noProof="1">
                <a:solidFill>
                  <a:schemeClr val="tx1"/>
                </a:solidFill>
              </a:rPr>
              <a:t> </a:t>
            </a:r>
            <a:r>
              <a:rPr lang="en-US" sz="3600" b="1" noProof="1">
                <a:solidFill>
                  <a:srgbClr val="0070C0"/>
                </a:solidFill>
              </a:rPr>
              <a:t>↑ </a:t>
            </a:r>
            <a:r>
              <a:rPr lang="en-GB" sz="3600" dirty="0" err="1">
                <a:solidFill>
                  <a:srgbClr val="0070C0"/>
                </a:solidFill>
              </a:rPr>
              <a:t>cl_uint</a:t>
            </a:r>
            <a:r>
              <a:rPr lang="en-GB" sz="3600" dirty="0">
                <a:solidFill>
                  <a:srgbClr val="0070C0"/>
                </a:solidFill>
              </a:rPr>
              <a:t>* </a:t>
            </a:r>
            <a:r>
              <a:rPr lang="en-GB" sz="3600" dirty="0" err="1">
                <a:solidFill>
                  <a:srgbClr val="0070C0"/>
                </a:solidFill>
              </a:rPr>
              <a:t>num_platforms</a:t>
            </a:r>
            <a:r>
              <a:rPr lang="en-GB" sz="3600" dirty="0"/>
              <a:t>);</a:t>
            </a:r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r>
              <a:rPr lang="ro-RO" sz="3200" dirty="0"/>
              <a:t>Întoarce numărul de platforme existente pe sistem.</a:t>
            </a:r>
          </a:p>
        </p:txBody>
      </p:sp>
    </p:spTree>
    <p:extLst>
      <p:ext uri="{BB962C8B-B14F-4D97-AF65-F5344CB8AC3E}">
        <p14:creationId xmlns:p14="http://schemas.microsoft.com/office/powerpoint/2010/main" val="2134697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09A71F-48A9-4595-AAD2-A467337F3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E6B8ED-D192-415F-8B42-6FE9535A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6"/>
            <a:ext cx="10885632" cy="772187"/>
          </a:xfrm>
        </p:spPr>
        <p:txBody>
          <a:bodyPr>
            <a:normAutofit/>
          </a:bodyPr>
          <a:lstStyle/>
          <a:p>
            <a:r>
              <a:rPr lang="ro-RO" dirty="0"/>
              <a:t>Creare context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522526F-B649-4404-9FC8-C3A67F177226}"/>
              </a:ext>
            </a:extLst>
          </p:cNvPr>
          <p:cNvSpPr txBox="1">
            <a:spLocks/>
          </p:cNvSpPr>
          <p:nvPr/>
        </p:nvSpPr>
        <p:spPr>
          <a:xfrm>
            <a:off x="1040897" y="1382626"/>
            <a:ext cx="10885631" cy="5011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sz="2400" b="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Arial Unicode MS"/>
              </a:rPr>
              <a:t>cl_context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clCreateContext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cl_context_properties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properties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cl_uint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num_devices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cl_device_id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devices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(CL_CALLBACK*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pfn_notify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)(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char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errinfo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const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private_info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size_t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cb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2">
                    <a:lumMod val="85000"/>
                  </a:schemeClr>
                </a:solidFill>
                <a:latin typeface="Arial Unicode MS"/>
              </a:rPr>
              <a:t>	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)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void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user_data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	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cl_int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*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85000"/>
                  </a:schemeClr>
                </a:solidFill>
                <a:effectLst/>
                <a:latin typeface="Arial Unicode MS"/>
              </a:rPr>
              <a:t>errcode_ret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  <a:endParaRPr lang="ro-RO" altLang="ro-RO" sz="2000" dirty="0">
              <a:solidFill>
                <a:schemeClr val="tx1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sz="2600" dirty="0">
                <a:solidFill>
                  <a:schemeClr val="tx1"/>
                </a:solidFill>
                <a:latin typeface="Arial Unicode MS"/>
              </a:rPr>
              <a:t>Contextul este returnat pentru a putea folosi altor apeluri </a:t>
            </a:r>
            <a:r>
              <a:rPr lang="ro-RO" altLang="ro-RO" sz="2600" dirty="0" err="1">
                <a:solidFill>
                  <a:schemeClr val="tx1"/>
                </a:solidFill>
                <a:latin typeface="Arial Unicode MS"/>
              </a:rPr>
              <a:t>OpenCL</a:t>
            </a:r>
            <a:r>
              <a:rPr lang="ro-RO" altLang="ro-RO" sz="2600" dirty="0">
                <a:solidFill>
                  <a:schemeClr val="tx1"/>
                </a:solidFill>
                <a:latin typeface="Arial Unicode MS"/>
              </a:rPr>
              <a:t>.</a:t>
            </a:r>
            <a:endParaRPr kumimoji="0" lang="ro-RO" altLang="ro-RO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93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551BDE-F646-4124-B51C-DB3B50BCF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3B6079-47CC-4B7D-8CBF-0735419A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458C18-2D32-417E-9697-452960BE28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78868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FEFB26-790F-40E3-98C7-CBBC3400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DA9080-5DE8-404A-9CBA-5CDA320B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coadă de comenzi (pot fi multiple)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8C2D9-CB45-4932-BD85-4CA8F3B7E56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5135" y="1285875"/>
            <a:ext cx="11386405" cy="5011408"/>
          </a:xfrm>
        </p:spPr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fr-FR" dirty="0" err="1">
                <a:solidFill>
                  <a:srgbClr val="F57BA1"/>
                </a:solidFill>
              </a:rPr>
              <a:t>cl_command_queue</a:t>
            </a:r>
            <a:r>
              <a:rPr lang="fr-FR" dirty="0">
                <a:solidFill>
                  <a:srgbClr val="F57BA1"/>
                </a:solidFill>
              </a:rPr>
              <a:t> </a:t>
            </a:r>
            <a:r>
              <a:rPr lang="fr-FR" dirty="0" err="1"/>
              <a:t>clCreateCommandQueue</a:t>
            </a:r>
            <a:r>
              <a:rPr lang="ro-RO" dirty="0" err="1"/>
              <a:t>WithProperties</a:t>
            </a:r>
            <a:r>
              <a:rPr lang="fr-FR" dirty="0"/>
              <a:t>(</a:t>
            </a:r>
            <a:endParaRPr lang="ro-RO" dirty="0"/>
          </a:p>
          <a:p>
            <a:pPr marL="0" indent="0">
              <a:buNone/>
            </a:pPr>
            <a:r>
              <a:rPr lang="ro-RO" b="1" noProof="1">
                <a:solidFill>
                  <a:srgbClr val="7030A0"/>
                </a:solidFill>
              </a:rPr>
              <a:t>	</a:t>
            </a:r>
            <a:r>
              <a:rPr lang="en-US" b="1" noProof="1">
                <a:solidFill>
                  <a:srgbClr val="7030A0"/>
                </a:solidFill>
              </a:rPr>
              <a:t>↓ </a:t>
            </a:r>
            <a:r>
              <a:rPr lang="fr-FR" dirty="0" err="1">
                <a:solidFill>
                  <a:srgbClr val="7030A0"/>
                </a:solidFill>
              </a:rPr>
              <a:t>cl_context</a:t>
            </a:r>
            <a:r>
              <a:rPr lang="fr-FR" dirty="0">
                <a:solidFill>
                  <a:srgbClr val="7030A0"/>
                </a:solidFill>
              </a:rPr>
              <a:t> </a:t>
            </a:r>
            <a:r>
              <a:rPr lang="fr-FR" dirty="0" err="1">
                <a:solidFill>
                  <a:srgbClr val="7030A0"/>
                </a:solidFill>
              </a:rPr>
              <a:t>context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sz="2400" b="1" noProof="1">
                <a:solidFill>
                  <a:srgbClr val="C00000"/>
                </a:solidFill>
              </a:rPr>
              <a:t>	</a:t>
            </a:r>
            <a:r>
              <a:rPr lang="en-US" b="1" noProof="1">
                <a:solidFill>
                  <a:srgbClr val="C00000"/>
                </a:solidFill>
              </a:rPr>
              <a:t>↓ </a:t>
            </a:r>
            <a:r>
              <a:rPr lang="fr-FR" dirty="0" err="1">
                <a:solidFill>
                  <a:srgbClr val="C00000"/>
                </a:solidFill>
              </a:rPr>
              <a:t>cl_device_id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device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	</a:t>
            </a:r>
            <a:r>
              <a:rPr lang="en-US" b="1" noProof="1">
                <a:solidFill>
                  <a:srgbClr val="A29E00"/>
                </a:solidFill>
              </a:rPr>
              <a:t>↓ </a:t>
            </a:r>
            <a:r>
              <a:rPr lang="fr-FR" dirty="0" err="1">
                <a:solidFill>
                  <a:srgbClr val="A29E00"/>
                </a:solidFill>
              </a:rPr>
              <a:t>cl_command_queue_properties</a:t>
            </a:r>
            <a:r>
              <a:rPr lang="fr-FR" dirty="0">
                <a:solidFill>
                  <a:srgbClr val="A29E00"/>
                </a:solidFill>
              </a:rPr>
              <a:t> </a:t>
            </a:r>
            <a:r>
              <a:rPr lang="fr-FR" dirty="0" err="1">
                <a:solidFill>
                  <a:srgbClr val="A29E00"/>
                </a:solidFill>
              </a:rPr>
              <a:t>properties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b="1" noProof="1">
                <a:solidFill>
                  <a:schemeClr val="accent4">
                    <a:lumMod val="75000"/>
                  </a:schemeClr>
                </a:solidFill>
              </a:rPr>
              <a:t>	</a:t>
            </a:r>
            <a:r>
              <a:rPr lang="en-US" b="1" noProof="1">
                <a:solidFill>
                  <a:schemeClr val="accent4">
                    <a:lumMod val="75000"/>
                  </a:schemeClr>
                </a:solidFill>
              </a:rPr>
              <a:t>↑</a:t>
            </a:r>
            <a:r>
              <a:rPr lang="fr-FR" dirty="0">
                <a:solidFill>
                  <a:schemeClr val="accent4">
                    <a:lumMod val="75000"/>
                  </a:schemeClr>
                </a:solidFill>
              </a:rPr>
              <a:t>  </a:t>
            </a:r>
            <a:r>
              <a:rPr lang="fr-FR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fr-FR" dirty="0">
                <a:solidFill>
                  <a:schemeClr val="accent4">
                    <a:lumMod val="75000"/>
                  </a:schemeClr>
                </a:solidFill>
              </a:rPr>
              <a:t>* </a:t>
            </a:r>
            <a:r>
              <a:rPr lang="fr-FR" dirty="0" err="1">
                <a:solidFill>
                  <a:schemeClr val="accent4">
                    <a:lumMod val="75000"/>
                  </a:schemeClr>
                </a:solidFill>
              </a:rPr>
              <a:t>errcode_ret</a:t>
            </a:r>
            <a:r>
              <a:rPr lang="fr-FR" dirty="0"/>
              <a:t>);</a:t>
            </a: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endParaRPr lang="ro-RO" sz="3200" dirty="0"/>
          </a:p>
        </p:txBody>
      </p:sp>
    </p:spTree>
    <p:extLst>
      <p:ext uri="{BB962C8B-B14F-4D97-AF65-F5344CB8AC3E}">
        <p14:creationId xmlns:p14="http://schemas.microsoft.com/office/powerpoint/2010/main" val="2253715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FEFB26-790F-40E3-98C7-CBBC3400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DA9080-5DE8-404A-9CBA-5CDA320B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coadă de comenzi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8C2D9-CB45-4932-BD85-4CA8F3B7E56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5135" y="1285875"/>
            <a:ext cx="11386405" cy="5011408"/>
          </a:xfrm>
        </p:spPr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/>
              <a:t>clCreateCommandQueue</a:t>
            </a:r>
            <a:r>
              <a:rPr lang="ro-RO" dirty="0" err="1"/>
              <a:t>WithProperties</a:t>
            </a:r>
            <a:r>
              <a:rPr lang="fr-FR" dirty="0"/>
              <a:t>(</a:t>
            </a:r>
            <a:endParaRPr lang="ro-RO" dirty="0"/>
          </a:p>
          <a:p>
            <a:pPr marL="0" indent="0">
              <a:buNone/>
            </a:pPr>
            <a:r>
              <a:rPr lang="ro-RO" b="1" noProof="1">
                <a:solidFill>
                  <a:srgbClr val="7030A0"/>
                </a:solidFill>
              </a:rPr>
              <a:t>	</a:t>
            </a:r>
            <a:r>
              <a:rPr lang="en-US" b="1" noProof="1">
                <a:solidFill>
                  <a:srgbClr val="7030A0"/>
                </a:solidFill>
              </a:rPr>
              <a:t>↓ </a:t>
            </a:r>
            <a:r>
              <a:rPr lang="fr-FR" dirty="0" err="1">
                <a:solidFill>
                  <a:srgbClr val="7030A0"/>
                </a:solidFill>
              </a:rPr>
              <a:t>cl_context</a:t>
            </a:r>
            <a:r>
              <a:rPr lang="fr-FR" dirty="0">
                <a:solidFill>
                  <a:srgbClr val="7030A0"/>
                </a:solidFill>
              </a:rPr>
              <a:t> </a:t>
            </a:r>
            <a:r>
              <a:rPr lang="fr-FR" dirty="0" err="1">
                <a:solidFill>
                  <a:srgbClr val="7030A0"/>
                </a:solidFill>
              </a:rPr>
              <a:t>context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sz="2400" b="1" noProof="1">
                <a:solidFill>
                  <a:srgbClr val="C00000"/>
                </a:solidFill>
              </a:rPr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device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cl_command_queue_properties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properties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b="1" noProof="1">
                <a:solidFill>
                  <a:schemeClr val="accent4">
                    <a:lumMod val="75000"/>
                  </a:schemeClr>
                </a:solidFill>
              </a:rPr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↑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fr-FR" dirty="0"/>
              <a:t>);</a:t>
            </a: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Context valid.</a:t>
            </a:r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endParaRPr lang="ro-RO" sz="3200" dirty="0"/>
          </a:p>
        </p:txBody>
      </p:sp>
    </p:spTree>
    <p:extLst>
      <p:ext uri="{BB962C8B-B14F-4D97-AF65-F5344CB8AC3E}">
        <p14:creationId xmlns:p14="http://schemas.microsoft.com/office/powerpoint/2010/main" val="3840947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FEFB26-790F-40E3-98C7-CBBC3400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DA9080-5DE8-404A-9CBA-5CDA320B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coadă de comenzi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8C2D9-CB45-4932-BD85-4CA8F3B7E56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5135" y="1285875"/>
            <a:ext cx="11386405" cy="5011408"/>
          </a:xfrm>
        </p:spPr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/>
              <a:t>clCreateCommandQueue</a:t>
            </a:r>
            <a:r>
              <a:rPr lang="ro-RO" dirty="0" err="1"/>
              <a:t>WithProperties</a:t>
            </a:r>
            <a:r>
              <a:rPr lang="fr-FR" dirty="0"/>
              <a:t>(</a:t>
            </a:r>
            <a:endParaRPr lang="ro-RO" dirty="0"/>
          </a:p>
          <a:p>
            <a:pPr marL="0" indent="0">
              <a:buNone/>
            </a:pPr>
            <a:r>
              <a:rPr lang="ro-RO" b="1" noProof="1">
                <a:solidFill>
                  <a:srgbClr val="7030A0"/>
                </a:solidFill>
              </a:rPr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context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sz="2400" b="1" noProof="1">
                <a:solidFill>
                  <a:srgbClr val="C00000"/>
                </a:solidFill>
              </a:rPr>
              <a:t>	</a:t>
            </a:r>
            <a:r>
              <a:rPr lang="en-US" b="1" noProof="1">
                <a:solidFill>
                  <a:srgbClr val="C00000"/>
                </a:solidFill>
              </a:rPr>
              <a:t>↓ </a:t>
            </a:r>
            <a:r>
              <a:rPr lang="fr-FR" dirty="0" err="1">
                <a:solidFill>
                  <a:srgbClr val="C00000"/>
                </a:solidFill>
              </a:rPr>
              <a:t>cl_device_id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device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cl_command_queue_properties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properties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b="1" noProof="1">
                <a:solidFill>
                  <a:schemeClr val="accent4">
                    <a:lumMod val="75000"/>
                  </a:schemeClr>
                </a:solidFill>
              </a:rPr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↑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fr-FR" dirty="0"/>
              <a:t>);</a:t>
            </a: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Dispozitiv ce face parte din context.</a:t>
            </a:r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endParaRPr lang="ro-RO" sz="3200" dirty="0"/>
          </a:p>
        </p:txBody>
      </p:sp>
    </p:spTree>
    <p:extLst>
      <p:ext uri="{BB962C8B-B14F-4D97-AF65-F5344CB8AC3E}">
        <p14:creationId xmlns:p14="http://schemas.microsoft.com/office/powerpoint/2010/main" val="2435080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FEFB26-790F-40E3-98C7-CBBC3400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DA9080-5DE8-404A-9CBA-5CDA320B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coadă de comenzi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8C2D9-CB45-4932-BD85-4CA8F3B7E56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5135" y="1285874"/>
            <a:ext cx="11386405" cy="52573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/>
              <a:t>clCreateCommandQueue</a:t>
            </a:r>
            <a:r>
              <a:rPr lang="ro-RO" dirty="0" err="1"/>
              <a:t>WithProperties</a:t>
            </a:r>
            <a:r>
              <a:rPr lang="fr-FR" dirty="0"/>
              <a:t>(</a:t>
            </a:r>
            <a:endParaRPr lang="ro-RO" dirty="0"/>
          </a:p>
          <a:p>
            <a:pPr marL="0" indent="0">
              <a:buNone/>
            </a:pPr>
            <a:r>
              <a:rPr lang="ro-RO" b="1" noProof="1">
                <a:solidFill>
                  <a:srgbClr val="7030A0"/>
                </a:solidFill>
              </a:rPr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context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sz="2400" b="1" noProof="1">
                <a:solidFill>
                  <a:srgbClr val="C00000"/>
                </a:solidFill>
              </a:rPr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device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	</a:t>
            </a:r>
            <a:r>
              <a:rPr lang="en-US" b="1" noProof="1">
                <a:solidFill>
                  <a:srgbClr val="A29E00"/>
                </a:solidFill>
              </a:rPr>
              <a:t>↓ </a:t>
            </a:r>
            <a:r>
              <a:rPr lang="fr-FR" dirty="0" err="1">
                <a:solidFill>
                  <a:srgbClr val="A29E00"/>
                </a:solidFill>
              </a:rPr>
              <a:t>cl_command_queue_properties</a:t>
            </a:r>
            <a:r>
              <a:rPr lang="fr-FR" dirty="0">
                <a:solidFill>
                  <a:srgbClr val="A29E00"/>
                </a:solidFill>
              </a:rPr>
              <a:t> </a:t>
            </a:r>
            <a:r>
              <a:rPr lang="fr-FR" dirty="0" err="1">
                <a:solidFill>
                  <a:srgbClr val="A29E00"/>
                </a:solidFill>
              </a:rPr>
              <a:t>properties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b="1" noProof="1">
                <a:solidFill>
                  <a:schemeClr val="accent4">
                    <a:lumMod val="75000"/>
                  </a:schemeClr>
                </a:solidFill>
              </a:rPr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↑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fr-FR" dirty="0"/>
              <a:t>);</a:t>
            </a:r>
            <a:endParaRPr lang="ro-RO" dirty="0"/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r>
              <a:rPr lang="ro-RO" sz="3200" dirty="0"/>
              <a:t>Proprietăți gen execuție în ordine aleatorie, </a:t>
            </a:r>
            <a:r>
              <a:rPr lang="ro-RO" sz="3200" dirty="0" err="1"/>
              <a:t>profiling</a:t>
            </a:r>
            <a:r>
              <a:rPr lang="ro-RO" sz="3200" dirty="0"/>
              <a:t>, mărime coadă.</a:t>
            </a:r>
          </a:p>
          <a:p>
            <a:pPr marL="0" indent="0">
              <a:buNone/>
            </a:pPr>
            <a:r>
              <a:rPr lang="ro-RO" sz="3200" dirty="0"/>
              <a:t>Pentru noi: 0</a:t>
            </a:r>
          </a:p>
        </p:txBody>
      </p:sp>
    </p:spTree>
    <p:extLst>
      <p:ext uri="{BB962C8B-B14F-4D97-AF65-F5344CB8AC3E}">
        <p14:creationId xmlns:p14="http://schemas.microsoft.com/office/powerpoint/2010/main" val="1865712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FEFB26-790F-40E3-98C7-CBBC3400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DA9080-5DE8-404A-9CBA-5CDA320B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coadă de comenzi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8C2D9-CB45-4932-BD85-4CA8F3B7E56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5135" y="1285875"/>
            <a:ext cx="11386405" cy="5011408"/>
          </a:xfrm>
        </p:spPr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/>
              <a:t>clCreateCommandQueue</a:t>
            </a:r>
            <a:r>
              <a:rPr lang="ro-RO" dirty="0" err="1"/>
              <a:t>WithProperties</a:t>
            </a:r>
            <a:r>
              <a:rPr lang="fr-FR" dirty="0"/>
              <a:t>(</a:t>
            </a:r>
            <a:endParaRPr lang="ro-RO" dirty="0"/>
          </a:p>
          <a:p>
            <a:pPr marL="0" indent="0">
              <a:buNone/>
            </a:pPr>
            <a:r>
              <a:rPr lang="ro-RO" b="1" noProof="1">
                <a:solidFill>
                  <a:srgbClr val="7030A0"/>
                </a:solidFill>
              </a:rPr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context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sz="2400" b="1" noProof="1">
                <a:solidFill>
                  <a:srgbClr val="C00000"/>
                </a:solidFill>
              </a:rPr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device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cl_command_queue_properties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properties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b="1" noProof="1">
                <a:solidFill>
                  <a:schemeClr val="accent4">
                    <a:lumMod val="75000"/>
                  </a:schemeClr>
                </a:solidFill>
              </a:rPr>
              <a:t>	</a:t>
            </a:r>
            <a:r>
              <a:rPr lang="en-US" b="1" noProof="1">
                <a:solidFill>
                  <a:schemeClr val="accent4">
                    <a:lumMod val="75000"/>
                  </a:schemeClr>
                </a:solidFill>
              </a:rPr>
              <a:t>↑</a:t>
            </a:r>
            <a:r>
              <a:rPr lang="fr-FR" dirty="0">
                <a:solidFill>
                  <a:schemeClr val="accent4">
                    <a:lumMod val="75000"/>
                  </a:schemeClr>
                </a:solidFill>
              </a:rPr>
              <a:t>  </a:t>
            </a:r>
            <a:r>
              <a:rPr lang="fr-FR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fr-FR" dirty="0">
                <a:solidFill>
                  <a:schemeClr val="accent4">
                    <a:lumMod val="75000"/>
                  </a:schemeClr>
                </a:solidFill>
              </a:rPr>
              <a:t>* </a:t>
            </a:r>
            <a:r>
              <a:rPr lang="fr-FR" dirty="0" err="1">
                <a:solidFill>
                  <a:schemeClr val="accent4">
                    <a:lumMod val="75000"/>
                  </a:schemeClr>
                </a:solidFill>
              </a:rPr>
              <a:t>errcode_ret</a:t>
            </a:r>
            <a:r>
              <a:rPr lang="fr-FR" dirty="0"/>
              <a:t>);</a:t>
            </a:r>
            <a:endParaRPr lang="ro-RO" dirty="0"/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r>
              <a:rPr lang="en-GB" sz="3200" dirty="0" err="1"/>
              <a:t>Întoarce</a:t>
            </a:r>
            <a:r>
              <a:rPr lang="en-GB" sz="3200" dirty="0"/>
              <a:t> </a:t>
            </a:r>
            <a:r>
              <a:rPr lang="en-GB" sz="32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3200" dirty="0" err="1">
                <a:solidFill>
                  <a:schemeClr val="tx1"/>
                </a:solidFill>
              </a:rPr>
              <a:t>sau</a:t>
            </a:r>
            <a:r>
              <a:rPr lang="en-GB" sz="3200" dirty="0">
                <a:solidFill>
                  <a:schemeClr val="tx1"/>
                </a:solidFill>
              </a:rPr>
              <a:t> cod de </a:t>
            </a:r>
            <a:r>
              <a:rPr lang="en-GB" sz="3200" dirty="0" err="1">
                <a:solidFill>
                  <a:schemeClr val="tx1"/>
                </a:solidFill>
              </a:rPr>
              <a:t>eroare</a:t>
            </a:r>
            <a:r>
              <a:rPr lang="en-GB" sz="3200" dirty="0">
                <a:solidFill>
                  <a:schemeClr val="tx1"/>
                </a:solidFill>
              </a:rPr>
              <a:t>.</a:t>
            </a:r>
            <a:r>
              <a:rPr lang="ro-RO" sz="3200" dirty="0">
                <a:solidFill>
                  <a:schemeClr val="tx1"/>
                </a:solidFill>
              </a:rPr>
              <a:t> Trebuie prealocat.</a:t>
            </a:r>
            <a:endParaRPr lang="en-RO" sz="32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ro-RO" sz="3200" dirty="0"/>
          </a:p>
        </p:txBody>
      </p:sp>
    </p:spTree>
    <p:extLst>
      <p:ext uri="{BB962C8B-B14F-4D97-AF65-F5344CB8AC3E}">
        <p14:creationId xmlns:p14="http://schemas.microsoft.com/office/powerpoint/2010/main" val="1678441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FEFB26-790F-40E3-98C7-CBBC3400B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DA9080-5DE8-404A-9CBA-5CDA320BC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coadă de comenzi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8C2D9-CB45-4932-BD85-4CA8F3B7E56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5135" y="1285875"/>
            <a:ext cx="11386405" cy="5011408"/>
          </a:xfrm>
        </p:spPr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fr-FR" dirty="0" err="1">
                <a:solidFill>
                  <a:srgbClr val="F57BA1"/>
                </a:solidFill>
              </a:rPr>
              <a:t>cl_command_queue</a:t>
            </a:r>
            <a:r>
              <a:rPr lang="fr-FR" dirty="0">
                <a:solidFill>
                  <a:srgbClr val="F57BA1"/>
                </a:solidFill>
              </a:rPr>
              <a:t> </a:t>
            </a:r>
            <a:r>
              <a:rPr lang="fr-FR" dirty="0" err="1"/>
              <a:t>clCreateCommandQueue</a:t>
            </a:r>
            <a:r>
              <a:rPr lang="ro-RO" dirty="0" err="1"/>
              <a:t>WithProperties</a:t>
            </a:r>
            <a:r>
              <a:rPr lang="fr-FR" dirty="0"/>
              <a:t>(</a:t>
            </a:r>
            <a:endParaRPr lang="ro-RO" dirty="0"/>
          </a:p>
          <a:p>
            <a:pPr marL="0" indent="0">
              <a:buNone/>
            </a:pPr>
            <a:r>
              <a:rPr lang="ro-RO" b="1" noProof="1">
                <a:solidFill>
                  <a:srgbClr val="7030A0"/>
                </a:solidFill>
              </a:rPr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context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sz="2400" b="1" noProof="1">
                <a:solidFill>
                  <a:srgbClr val="C00000"/>
                </a:solidFill>
              </a:rPr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device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cl_command_queue_properties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properties</a:t>
            </a:r>
            <a:r>
              <a:rPr lang="fr-FR" dirty="0"/>
              <a:t>,</a:t>
            </a:r>
            <a:endParaRPr lang="ro-RO" dirty="0"/>
          </a:p>
          <a:p>
            <a:pPr marL="0" indent="0">
              <a:buNone/>
            </a:pPr>
            <a:r>
              <a:rPr lang="ro-RO" b="1" noProof="1">
                <a:solidFill>
                  <a:schemeClr val="accent4">
                    <a:lumMod val="75000"/>
                  </a:schemeClr>
                </a:solidFill>
              </a:rPr>
              <a:t>	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↑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 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fr-FR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fr-FR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fr-FR" dirty="0"/>
              <a:t>);</a:t>
            </a:r>
            <a:endParaRPr lang="ro-RO" dirty="0"/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r>
              <a:rPr lang="ro-RO" sz="3200" dirty="0"/>
              <a:t>Întoarce coada creată.</a:t>
            </a:r>
          </a:p>
        </p:txBody>
      </p:sp>
    </p:spTree>
    <p:extLst>
      <p:ext uri="{BB962C8B-B14F-4D97-AF65-F5344CB8AC3E}">
        <p14:creationId xmlns:p14="http://schemas.microsoft.com/office/powerpoint/2010/main" val="2974407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F4E03F-8AF1-445F-A6C8-A762B3C3B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08F897-63B1-4D8F-9257-9D5429CFB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9EA61-06BB-4449-A722-33DA294D2F6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667865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EEC2A7-17C8-488F-BF73-FD4DAA89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9A4DEB-9AAE-4E29-BCB5-61B2D0E6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program (grup de funcții)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9AB21-40C5-4D48-8A3C-29B3935710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dirty="0" err="1">
                <a:solidFill>
                  <a:schemeClr val="accent2">
                    <a:lumMod val="75000"/>
                  </a:schemeClr>
                </a:solidFill>
              </a:rPr>
              <a:t>cl_program</a:t>
            </a:r>
            <a:r>
              <a:rPr lang="ro-RO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ro-RO" dirty="0" err="1"/>
              <a:t>clCreateProgramWithSource</a:t>
            </a:r>
            <a:r>
              <a:rPr lang="ro-RO" dirty="0"/>
              <a:t>(</a:t>
            </a:r>
            <a:r>
              <a:rPr lang="en-US" b="1" noProof="1">
                <a:solidFill>
                  <a:srgbClr val="7030A0"/>
                </a:solidFill>
              </a:rPr>
              <a:t>↓ </a:t>
            </a:r>
            <a:r>
              <a:rPr lang="ro-RO" dirty="0" err="1">
                <a:solidFill>
                  <a:srgbClr val="7030A0"/>
                </a:solidFill>
              </a:rPr>
              <a:t>cl_context</a:t>
            </a:r>
            <a:r>
              <a:rPr lang="ro-RO" dirty="0">
                <a:solidFill>
                  <a:srgbClr val="7030A0"/>
                </a:solidFill>
              </a:rPr>
              <a:t> context</a:t>
            </a:r>
            <a:r>
              <a:rPr lang="ro-RO" dirty="0"/>
              <a:t>,</a:t>
            </a:r>
          </a:p>
          <a:p>
            <a:pPr marL="457200" lvl="1" indent="0">
              <a:buNone/>
            </a:pPr>
            <a:r>
              <a:rPr lang="ro-RO" dirty="0"/>
              <a:t> </a:t>
            </a:r>
            <a:r>
              <a:rPr lang="en-US" sz="2800" b="1" noProof="1">
                <a:solidFill>
                  <a:srgbClr val="00B050"/>
                </a:solidFill>
              </a:rPr>
              <a:t>↓ </a:t>
            </a:r>
            <a:r>
              <a:rPr lang="ro-RO" sz="2800" dirty="0" err="1">
                <a:solidFill>
                  <a:srgbClr val="00B050"/>
                </a:solidFill>
              </a:rPr>
              <a:t>cl_uint</a:t>
            </a:r>
            <a:r>
              <a:rPr lang="ro-RO" sz="2800" dirty="0">
                <a:solidFill>
                  <a:srgbClr val="00B050"/>
                </a:solidFill>
              </a:rPr>
              <a:t> </a:t>
            </a:r>
            <a:r>
              <a:rPr lang="ro-RO" sz="2800" dirty="0" err="1">
                <a:solidFill>
                  <a:srgbClr val="00B050"/>
                </a:solidFill>
              </a:rPr>
              <a:t>count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rgbClr val="0070C0"/>
                </a:solidFill>
              </a:rPr>
              <a:t>↓</a:t>
            </a:r>
            <a:r>
              <a:rPr lang="ro-RO" sz="2800" dirty="0">
                <a:solidFill>
                  <a:srgbClr val="0070C0"/>
                </a:solidFill>
              </a:rPr>
              <a:t> </a:t>
            </a:r>
            <a:r>
              <a:rPr lang="ro-RO" sz="2800" dirty="0" err="1">
                <a:solidFill>
                  <a:srgbClr val="0070C0"/>
                </a:solidFill>
              </a:rPr>
              <a:t>const</a:t>
            </a:r>
            <a:r>
              <a:rPr lang="ro-RO" sz="2800" dirty="0">
                <a:solidFill>
                  <a:srgbClr val="0070C0"/>
                </a:solidFill>
              </a:rPr>
              <a:t> </a:t>
            </a:r>
            <a:r>
              <a:rPr lang="ro-RO" sz="2800" dirty="0" err="1">
                <a:solidFill>
                  <a:srgbClr val="0070C0"/>
                </a:solidFill>
              </a:rPr>
              <a:t>char</a:t>
            </a:r>
            <a:r>
              <a:rPr lang="ro-RO" sz="2800" dirty="0">
                <a:solidFill>
                  <a:srgbClr val="0070C0"/>
                </a:solidFill>
              </a:rPr>
              <a:t>** </a:t>
            </a:r>
            <a:r>
              <a:rPr lang="ro-RO" sz="2800" dirty="0" err="1">
                <a:solidFill>
                  <a:srgbClr val="0070C0"/>
                </a:solidFill>
              </a:rPr>
              <a:t>strings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rgbClr val="92D050"/>
                </a:solidFill>
              </a:rPr>
              <a:t>↓</a:t>
            </a:r>
            <a:r>
              <a:rPr lang="ro-RO" sz="2800" dirty="0">
                <a:solidFill>
                  <a:srgbClr val="92D050"/>
                </a:solidFill>
              </a:rPr>
              <a:t> </a:t>
            </a:r>
            <a:r>
              <a:rPr lang="ro-RO" sz="2800" dirty="0" err="1">
                <a:solidFill>
                  <a:srgbClr val="92D050"/>
                </a:solidFill>
              </a:rPr>
              <a:t>const</a:t>
            </a:r>
            <a:r>
              <a:rPr lang="ro-RO" sz="2800" dirty="0">
                <a:solidFill>
                  <a:srgbClr val="92D050"/>
                </a:solidFill>
              </a:rPr>
              <a:t> </a:t>
            </a:r>
            <a:r>
              <a:rPr lang="ro-RO" sz="2800" dirty="0" err="1">
                <a:solidFill>
                  <a:srgbClr val="92D050"/>
                </a:solidFill>
              </a:rPr>
              <a:t>size_t</a:t>
            </a:r>
            <a:r>
              <a:rPr lang="ro-RO" sz="2800" dirty="0">
                <a:solidFill>
                  <a:srgbClr val="92D050"/>
                </a:solidFill>
              </a:rPr>
              <a:t>* </a:t>
            </a:r>
            <a:r>
              <a:rPr lang="ro-RO" sz="2800" dirty="0" err="1">
                <a:solidFill>
                  <a:srgbClr val="92D050"/>
                </a:solidFill>
              </a:rPr>
              <a:t>lengths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accent4">
                    <a:lumMod val="75000"/>
                  </a:schemeClr>
                </a:solidFill>
              </a:rPr>
              <a:t>↑</a:t>
            </a:r>
            <a:r>
              <a:rPr lang="ro-RO" sz="2800" dirty="0">
                <a:solidFill>
                  <a:schemeClr val="accent4">
                    <a:lumMod val="75000"/>
                  </a:schemeClr>
                </a:solidFill>
              </a:rPr>
              <a:t>  </a:t>
            </a:r>
            <a:r>
              <a:rPr lang="ro-RO" sz="28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sz="2800" dirty="0">
                <a:solidFill>
                  <a:schemeClr val="accent4">
                    <a:lumMod val="75000"/>
                  </a:schemeClr>
                </a:solidFill>
              </a:rPr>
              <a:t>* </a:t>
            </a:r>
            <a:r>
              <a:rPr lang="ro-RO" sz="2800" dirty="0" err="1">
                <a:solidFill>
                  <a:schemeClr val="accent4">
                    <a:lumMod val="7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4905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206B6-1012-794C-8C11-7BF69856A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4B69DD-417C-0746-8B5E-41B23A35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Descoperirea platformelor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633158-A2D9-9F4C-B866-168A7AF0F70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23686" y="1285875"/>
            <a:ext cx="10247854" cy="5011408"/>
          </a:xfrm>
        </p:spPr>
        <p:txBody>
          <a:bodyPr/>
          <a:lstStyle/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6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600" dirty="0" err="1"/>
              <a:t>clGetPlatformIDs</a:t>
            </a:r>
            <a:r>
              <a:rPr lang="en-GB" sz="3600" dirty="0"/>
              <a:t>(</a:t>
            </a:r>
            <a:r>
              <a:rPr lang="en-US" sz="36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6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num_entries</a:t>
            </a:r>
            <a:r>
              <a:rPr lang="en-GB" sz="3600" dirty="0">
                <a:solidFill>
                  <a:schemeClr val="tx1"/>
                </a:solidFill>
              </a:rPr>
              <a:t>, 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tx1"/>
                </a:solidFill>
              </a:rPr>
              <a:t>		</a:t>
            </a:r>
            <a:r>
              <a:rPr lang="en-US" sz="3600" b="1" noProof="1">
                <a:solidFill>
                  <a:schemeClr val="tx1"/>
                </a:solidFill>
              </a:rPr>
              <a:t> </a:t>
            </a:r>
            <a:r>
              <a:rPr lang="en-US" sz="3600" b="1" noProof="1">
                <a:solidFill>
                  <a:schemeClr val="accent2">
                    <a:lumMod val="75000"/>
                  </a:schemeClr>
                </a:solidFill>
              </a:rPr>
              <a:t>↑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</a:rPr>
              <a:t>cl_platform_id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</a:rPr>
              <a:t>* platforms</a:t>
            </a:r>
            <a:r>
              <a:rPr lang="en-GB" sz="3600" dirty="0">
                <a:solidFill>
                  <a:schemeClr val="tx1"/>
                </a:solidFill>
              </a:rPr>
              <a:t>, 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tx1"/>
                </a:solidFill>
              </a:rPr>
              <a:t>		</a:t>
            </a:r>
            <a:r>
              <a:rPr lang="en-US" sz="3600" b="1" noProof="1">
                <a:solidFill>
                  <a:schemeClr val="tx1"/>
                </a:solidFill>
              </a:rPr>
              <a:t> </a:t>
            </a:r>
            <a:r>
              <a:rPr lang="en-US" sz="36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6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num_platforms</a:t>
            </a:r>
            <a:r>
              <a:rPr lang="en-GB" sz="3600" dirty="0"/>
              <a:t>);</a:t>
            </a:r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r>
              <a:rPr lang="en-RO" sz="3600" dirty="0"/>
              <a:t>Întoarce id-urile platformelor în vectorul prealocat.</a:t>
            </a:r>
          </a:p>
        </p:txBody>
      </p:sp>
    </p:spTree>
    <p:extLst>
      <p:ext uri="{BB962C8B-B14F-4D97-AF65-F5344CB8AC3E}">
        <p14:creationId xmlns:p14="http://schemas.microsoft.com/office/powerpoint/2010/main" val="19209433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EEC2A7-17C8-488F-BF73-FD4DAA89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9A4DEB-9AAE-4E29-BCB5-61B2D0E6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9AB21-40C5-4D48-8A3C-29B3935710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clCreateProgramWithSource</a:t>
            </a:r>
            <a:r>
              <a:rPr lang="ro-RO" dirty="0"/>
              <a:t>(</a:t>
            </a:r>
            <a:r>
              <a:rPr lang="en-US" b="1" noProof="1">
                <a:solidFill>
                  <a:srgbClr val="7030A0"/>
                </a:solidFill>
              </a:rPr>
              <a:t>↓ </a:t>
            </a:r>
            <a:r>
              <a:rPr lang="ro-RO" dirty="0" err="1">
                <a:solidFill>
                  <a:srgbClr val="7030A0"/>
                </a:solidFill>
              </a:rPr>
              <a:t>cl_context</a:t>
            </a:r>
            <a:r>
              <a:rPr lang="ro-RO" dirty="0">
                <a:solidFill>
                  <a:srgbClr val="7030A0"/>
                </a:solidFill>
              </a:rPr>
              <a:t> context</a:t>
            </a:r>
            <a:r>
              <a:rPr lang="ro-RO" dirty="0"/>
              <a:t>,</a:t>
            </a:r>
          </a:p>
          <a:p>
            <a:pPr marL="457200" lvl="1" indent="0">
              <a:buNone/>
            </a:pPr>
            <a:r>
              <a:rPr lang="ro-RO" dirty="0"/>
              <a:t> </a:t>
            </a:r>
            <a:r>
              <a:rPr lang="en-US" sz="28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count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strings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lengths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457200" lvl="1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Context valid.</a:t>
            </a:r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5334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EEC2A7-17C8-488F-BF73-FD4DAA89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9A4DEB-9AAE-4E29-BCB5-61B2D0E6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9AB21-40C5-4D48-8A3C-29B3935710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clCreateProgramWithSource</a:t>
            </a:r>
            <a:r>
              <a:rPr lang="ro-RO" dirty="0"/>
              <a:t>(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context</a:t>
            </a:r>
            <a:r>
              <a:rPr lang="ro-RO" dirty="0"/>
              <a:t>,</a:t>
            </a:r>
          </a:p>
          <a:p>
            <a:pPr marL="457200" lvl="1" indent="0">
              <a:buNone/>
            </a:pPr>
            <a:r>
              <a:rPr lang="ro-RO" dirty="0"/>
              <a:t> </a:t>
            </a:r>
            <a:r>
              <a:rPr lang="en-US" sz="28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count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rgbClr val="0070C0"/>
                </a:solidFill>
              </a:rPr>
              <a:t>↓</a:t>
            </a:r>
            <a:r>
              <a:rPr lang="ro-RO" sz="2800" dirty="0">
                <a:solidFill>
                  <a:srgbClr val="0070C0"/>
                </a:solidFill>
              </a:rPr>
              <a:t> </a:t>
            </a:r>
            <a:r>
              <a:rPr lang="ro-RO" sz="2800" dirty="0" err="1">
                <a:solidFill>
                  <a:srgbClr val="0070C0"/>
                </a:solidFill>
              </a:rPr>
              <a:t>const</a:t>
            </a:r>
            <a:r>
              <a:rPr lang="ro-RO" sz="2800" dirty="0">
                <a:solidFill>
                  <a:srgbClr val="0070C0"/>
                </a:solidFill>
              </a:rPr>
              <a:t> </a:t>
            </a:r>
            <a:r>
              <a:rPr lang="ro-RO" sz="2800" dirty="0" err="1">
                <a:solidFill>
                  <a:srgbClr val="0070C0"/>
                </a:solidFill>
              </a:rPr>
              <a:t>char</a:t>
            </a:r>
            <a:r>
              <a:rPr lang="ro-RO" sz="2800" dirty="0">
                <a:solidFill>
                  <a:srgbClr val="0070C0"/>
                </a:solidFill>
              </a:rPr>
              <a:t>** </a:t>
            </a:r>
            <a:r>
              <a:rPr lang="ro-RO" sz="2800" dirty="0" err="1">
                <a:solidFill>
                  <a:srgbClr val="0070C0"/>
                </a:solidFill>
              </a:rPr>
              <a:t>strings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lengths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Șiruri de caractere reprezentând coduri.</a:t>
            </a:r>
          </a:p>
        </p:txBody>
      </p:sp>
    </p:spTree>
    <p:extLst>
      <p:ext uri="{BB962C8B-B14F-4D97-AF65-F5344CB8AC3E}">
        <p14:creationId xmlns:p14="http://schemas.microsoft.com/office/powerpoint/2010/main" val="37467827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EEC2A7-17C8-488F-BF73-FD4DAA89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9A4DEB-9AAE-4E29-BCB5-61B2D0E6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9AB21-40C5-4D48-8A3C-29B3935710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clCreateProgramWithSource</a:t>
            </a:r>
            <a:r>
              <a:rPr lang="ro-RO" dirty="0"/>
              <a:t>(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context</a:t>
            </a:r>
            <a:r>
              <a:rPr lang="ro-RO" dirty="0"/>
              <a:t>,</a:t>
            </a:r>
          </a:p>
          <a:p>
            <a:pPr marL="457200" lvl="1" indent="0">
              <a:buNone/>
            </a:pPr>
            <a:r>
              <a:rPr lang="ro-RO" dirty="0"/>
              <a:t> </a:t>
            </a:r>
            <a:r>
              <a:rPr lang="en-US" sz="28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count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strings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rgbClr val="92D050"/>
                </a:solidFill>
              </a:rPr>
              <a:t>↓</a:t>
            </a:r>
            <a:r>
              <a:rPr lang="ro-RO" sz="2800" dirty="0">
                <a:solidFill>
                  <a:srgbClr val="92D050"/>
                </a:solidFill>
              </a:rPr>
              <a:t> </a:t>
            </a:r>
            <a:r>
              <a:rPr lang="ro-RO" sz="2800" dirty="0" err="1">
                <a:solidFill>
                  <a:srgbClr val="92D050"/>
                </a:solidFill>
              </a:rPr>
              <a:t>const</a:t>
            </a:r>
            <a:r>
              <a:rPr lang="ro-RO" sz="2800" dirty="0">
                <a:solidFill>
                  <a:srgbClr val="92D050"/>
                </a:solidFill>
              </a:rPr>
              <a:t> </a:t>
            </a:r>
            <a:r>
              <a:rPr lang="ro-RO" sz="2800" dirty="0" err="1">
                <a:solidFill>
                  <a:srgbClr val="92D050"/>
                </a:solidFill>
              </a:rPr>
              <a:t>size_t</a:t>
            </a:r>
            <a:r>
              <a:rPr lang="ro-RO" sz="2800" dirty="0">
                <a:solidFill>
                  <a:srgbClr val="92D050"/>
                </a:solidFill>
              </a:rPr>
              <a:t>* </a:t>
            </a:r>
            <a:r>
              <a:rPr lang="ro-RO" sz="2800" dirty="0" err="1">
                <a:solidFill>
                  <a:srgbClr val="92D050"/>
                </a:solidFill>
              </a:rPr>
              <a:t>lengths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457200" lvl="1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Mărimile fiecărui șir de caractere.</a:t>
            </a:r>
          </a:p>
        </p:txBody>
      </p:sp>
    </p:spTree>
    <p:extLst>
      <p:ext uri="{BB962C8B-B14F-4D97-AF65-F5344CB8AC3E}">
        <p14:creationId xmlns:p14="http://schemas.microsoft.com/office/powerpoint/2010/main" val="16569661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EEC2A7-17C8-488F-BF73-FD4DAA89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9A4DEB-9AAE-4E29-BCB5-61B2D0E6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9AB21-40C5-4D48-8A3C-29B3935710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clCreateProgramWithSource</a:t>
            </a:r>
            <a:r>
              <a:rPr lang="ro-RO" dirty="0"/>
              <a:t>(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context</a:t>
            </a:r>
            <a:r>
              <a:rPr lang="ro-RO" dirty="0"/>
              <a:t>,</a:t>
            </a:r>
          </a:p>
          <a:p>
            <a:pPr marL="457200" lvl="1" indent="0">
              <a:buNone/>
            </a:pPr>
            <a:r>
              <a:rPr lang="ro-RO" dirty="0"/>
              <a:t> </a:t>
            </a:r>
            <a:r>
              <a:rPr lang="en-US" sz="2800" b="1" noProof="1">
                <a:solidFill>
                  <a:srgbClr val="00B050"/>
                </a:solidFill>
              </a:rPr>
              <a:t>↓ </a:t>
            </a:r>
            <a:r>
              <a:rPr lang="ro-RO" sz="2800" dirty="0" err="1">
                <a:solidFill>
                  <a:srgbClr val="00B050"/>
                </a:solidFill>
              </a:rPr>
              <a:t>cl_uint</a:t>
            </a:r>
            <a:r>
              <a:rPr lang="ro-RO" sz="2800" dirty="0">
                <a:solidFill>
                  <a:srgbClr val="00B050"/>
                </a:solidFill>
              </a:rPr>
              <a:t> </a:t>
            </a:r>
            <a:r>
              <a:rPr lang="ro-RO" sz="2800" dirty="0" err="1">
                <a:solidFill>
                  <a:srgbClr val="00B050"/>
                </a:solidFill>
              </a:rPr>
              <a:t>count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strings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lengths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457200" lvl="1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Numărul șirurilor de caractere.</a:t>
            </a:r>
          </a:p>
        </p:txBody>
      </p:sp>
    </p:spTree>
    <p:extLst>
      <p:ext uri="{BB962C8B-B14F-4D97-AF65-F5344CB8AC3E}">
        <p14:creationId xmlns:p14="http://schemas.microsoft.com/office/powerpoint/2010/main" val="24752137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EEC2A7-17C8-488F-BF73-FD4DAA89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9A4DEB-9AAE-4E29-BCB5-61B2D0E6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9AB21-40C5-4D48-8A3C-29B3935710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clCreateProgramWithSource</a:t>
            </a:r>
            <a:r>
              <a:rPr lang="ro-RO" dirty="0"/>
              <a:t>(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context</a:t>
            </a:r>
            <a:r>
              <a:rPr lang="ro-RO" dirty="0"/>
              <a:t>,</a:t>
            </a:r>
          </a:p>
          <a:p>
            <a:pPr marL="457200" lvl="1" indent="0">
              <a:buNone/>
            </a:pPr>
            <a:r>
              <a:rPr lang="ro-RO" dirty="0"/>
              <a:t> </a:t>
            </a:r>
            <a:r>
              <a:rPr lang="en-US" sz="28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count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strings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lengths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accent4">
                    <a:lumMod val="75000"/>
                  </a:schemeClr>
                </a:solidFill>
              </a:rPr>
              <a:t>↑</a:t>
            </a:r>
            <a:r>
              <a:rPr lang="ro-RO" sz="2800" dirty="0">
                <a:solidFill>
                  <a:schemeClr val="accent4">
                    <a:lumMod val="75000"/>
                  </a:schemeClr>
                </a:solidFill>
              </a:rPr>
              <a:t>  </a:t>
            </a:r>
            <a:r>
              <a:rPr lang="ro-RO" sz="28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sz="2800" dirty="0">
                <a:solidFill>
                  <a:schemeClr val="accent4">
                    <a:lumMod val="75000"/>
                  </a:schemeClr>
                </a:solidFill>
              </a:rPr>
              <a:t>* </a:t>
            </a:r>
            <a:r>
              <a:rPr lang="ro-RO" sz="2800" dirty="0" err="1">
                <a:solidFill>
                  <a:schemeClr val="accent4">
                    <a:lumMod val="7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457200" lvl="1" indent="0">
              <a:buNone/>
            </a:pPr>
            <a:endParaRPr lang="ro-RO" dirty="0"/>
          </a:p>
          <a:p>
            <a:pPr marL="0" indent="0">
              <a:buNone/>
            </a:pPr>
            <a:r>
              <a:rPr lang="en-GB" sz="2800" dirty="0" err="1"/>
              <a:t>Întoarce</a:t>
            </a:r>
            <a:r>
              <a:rPr lang="en-GB" sz="2800" dirty="0"/>
              <a:t> </a:t>
            </a:r>
            <a:r>
              <a:rPr lang="en-GB" sz="28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2800" dirty="0" err="1">
                <a:solidFill>
                  <a:schemeClr val="tx1"/>
                </a:solidFill>
              </a:rPr>
              <a:t>sau</a:t>
            </a:r>
            <a:r>
              <a:rPr lang="en-GB" sz="2800" dirty="0">
                <a:solidFill>
                  <a:schemeClr val="tx1"/>
                </a:solidFill>
              </a:rPr>
              <a:t> cod de </a:t>
            </a:r>
            <a:r>
              <a:rPr lang="en-GB" sz="2800" dirty="0" err="1">
                <a:solidFill>
                  <a:schemeClr val="tx1"/>
                </a:solidFill>
              </a:rPr>
              <a:t>eroare</a:t>
            </a:r>
            <a:r>
              <a:rPr lang="en-GB" sz="2800" dirty="0">
                <a:solidFill>
                  <a:schemeClr val="tx1"/>
                </a:solidFill>
              </a:rPr>
              <a:t>.</a:t>
            </a:r>
            <a:r>
              <a:rPr lang="ro-RO" sz="2800" dirty="0">
                <a:solidFill>
                  <a:schemeClr val="tx1"/>
                </a:solidFill>
              </a:rPr>
              <a:t> Trebuie prealocat.</a:t>
            </a:r>
            <a:endParaRPr lang="en-RO" sz="28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197404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EEC2A7-17C8-488F-BF73-FD4DAA89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9A4DEB-9AAE-4E29-BCB5-61B2D0E6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9AB21-40C5-4D48-8A3C-29B3935710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dirty="0" err="1">
                <a:solidFill>
                  <a:schemeClr val="accent2">
                    <a:lumMod val="75000"/>
                  </a:schemeClr>
                </a:solidFill>
              </a:rPr>
              <a:t>cl_program</a:t>
            </a:r>
            <a:r>
              <a:rPr lang="ro-RO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ro-RO" dirty="0" err="1"/>
              <a:t>clCreateProgramWithSource</a:t>
            </a:r>
            <a:r>
              <a:rPr lang="ro-RO" dirty="0"/>
              <a:t>(</a:t>
            </a:r>
            <a:r>
              <a:rPr lang="en-US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cl_context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context</a:t>
            </a:r>
            <a:r>
              <a:rPr lang="ro-RO" dirty="0"/>
              <a:t>,</a:t>
            </a:r>
          </a:p>
          <a:p>
            <a:pPr marL="457200" lvl="1" indent="0">
              <a:buNone/>
            </a:pPr>
            <a:r>
              <a:rPr lang="ro-RO" dirty="0"/>
              <a:t> </a:t>
            </a:r>
            <a:r>
              <a:rPr lang="en-US" sz="28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count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strings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↓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lengths</a:t>
            </a:r>
            <a:r>
              <a:rPr lang="ro-RO" sz="2800" dirty="0"/>
              <a:t>,</a:t>
            </a:r>
          </a:p>
          <a:p>
            <a:pPr marL="457200" lvl="1" indent="0">
              <a:buNone/>
            </a:pPr>
            <a:r>
              <a:rPr lang="ro-RO" sz="2800" dirty="0"/>
              <a:t> </a:t>
            </a:r>
            <a:r>
              <a:rPr lang="en-US" sz="3200" b="1" noProof="1">
                <a:solidFill>
                  <a:schemeClr val="tx2">
                    <a:lumMod val="85000"/>
                  </a:schemeClr>
                </a:solidFill>
              </a:rPr>
              <a:t>↑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 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8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800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457200" lvl="1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Întoarce un program.</a:t>
            </a:r>
          </a:p>
        </p:txBody>
      </p:sp>
    </p:spTree>
    <p:extLst>
      <p:ext uri="{BB962C8B-B14F-4D97-AF65-F5344CB8AC3E}">
        <p14:creationId xmlns:p14="http://schemas.microsoft.com/office/powerpoint/2010/main" val="8950700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9F5C66-B75D-40B4-A1B6-9D7C2BF2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D111E-12CC-49F5-8EF9-D23FFA6D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95AD5-2473-4EC2-9159-37FCCD8B873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46494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AB08AC-A8BC-48EE-9372-C8343FD10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831247-29A1-4BCF-9077-4322A1B8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Compilare și link-are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2EEBB-79A1-417D-8624-8B3B677699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dirty="0" err="1"/>
              <a:t>clBuildProgram</a:t>
            </a:r>
            <a:r>
              <a:rPr lang="ro-RO" dirty="0"/>
              <a:t>(</a:t>
            </a:r>
            <a:r>
              <a:rPr lang="ro-RO" dirty="0" err="1">
                <a:solidFill>
                  <a:schemeClr val="accent2">
                    <a:lumMod val="75000"/>
                  </a:schemeClr>
                </a:solidFill>
              </a:rPr>
              <a:t>cl_program</a:t>
            </a:r>
            <a:r>
              <a:rPr lang="ro-RO" dirty="0">
                <a:solidFill>
                  <a:schemeClr val="accent2">
                    <a:lumMod val="7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00B050"/>
                </a:solidFill>
              </a:rPr>
              <a:t>cl_uint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num_devices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C00000"/>
                </a:solidFill>
              </a:rPr>
              <a:t>const</a:t>
            </a:r>
            <a:r>
              <a:rPr lang="ro-RO" dirty="0">
                <a:solidFill>
                  <a:srgbClr val="C00000"/>
                </a:solidFill>
              </a:rPr>
              <a:t> </a:t>
            </a:r>
            <a:r>
              <a:rPr lang="ro-RO" dirty="0" err="1">
                <a:solidFill>
                  <a:srgbClr val="C00000"/>
                </a:solidFill>
              </a:rPr>
              <a:t>cl_device_id</a:t>
            </a:r>
            <a:r>
              <a:rPr lang="ro-RO" dirty="0">
                <a:solidFill>
                  <a:srgbClr val="C00000"/>
                </a:solidFill>
              </a:rPr>
              <a:t>* </a:t>
            </a:r>
            <a:r>
              <a:rPr lang="ro-RO" dirty="0" err="1">
                <a:solidFill>
                  <a:srgbClr val="C00000"/>
                </a:solidFill>
              </a:rPr>
              <a:t>device_list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A29E00"/>
                </a:solidFill>
              </a:rPr>
              <a:t>const</a:t>
            </a:r>
            <a:r>
              <a:rPr lang="ro-RO" dirty="0">
                <a:solidFill>
                  <a:srgbClr val="A29E00"/>
                </a:solidFill>
              </a:rPr>
              <a:t> </a:t>
            </a:r>
            <a:r>
              <a:rPr lang="ro-RO" dirty="0" err="1">
                <a:solidFill>
                  <a:srgbClr val="A29E00"/>
                </a:solidFill>
              </a:rPr>
              <a:t>char</a:t>
            </a:r>
            <a:r>
              <a:rPr lang="ro-RO" dirty="0">
                <a:solidFill>
                  <a:srgbClr val="A29E00"/>
                </a:solidFill>
              </a:rPr>
              <a:t>* </a:t>
            </a:r>
            <a:r>
              <a:rPr lang="ro-RO" dirty="0" err="1">
                <a:solidFill>
                  <a:srgbClr val="A29E00"/>
                </a:solidFill>
              </a:rPr>
              <a:t>options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40BEDC"/>
                </a:solidFill>
              </a:rPr>
              <a:t>void</a:t>
            </a:r>
            <a:r>
              <a:rPr lang="ro-RO" dirty="0">
                <a:solidFill>
                  <a:srgbClr val="40BEDC"/>
                </a:solidFill>
              </a:rPr>
              <a:t> (CL_CALLBACK* </a:t>
            </a:r>
            <a:r>
              <a:rPr lang="ro-RO" dirty="0" err="1">
                <a:solidFill>
                  <a:srgbClr val="40BEDC"/>
                </a:solidFill>
              </a:rPr>
              <a:t>pfn_notify</a:t>
            </a:r>
            <a:r>
              <a:rPr lang="ro-RO" dirty="0">
                <a:solidFill>
                  <a:srgbClr val="40BEDC"/>
                </a:solidFill>
              </a:rPr>
              <a:t>)(</a:t>
            </a:r>
            <a:r>
              <a:rPr lang="ro-RO" dirty="0" err="1">
                <a:solidFill>
                  <a:srgbClr val="40BEDC"/>
                </a:solidFill>
              </a:rPr>
              <a:t>cl_program</a:t>
            </a:r>
            <a:r>
              <a:rPr lang="ro-RO" dirty="0">
                <a:solidFill>
                  <a:srgbClr val="40BEDC"/>
                </a:solidFill>
              </a:rPr>
              <a:t> program, </a:t>
            </a:r>
          </a:p>
          <a:p>
            <a:pPr marL="0" indent="0">
              <a:buNone/>
            </a:pPr>
            <a:r>
              <a:rPr lang="ro-RO" dirty="0">
                <a:solidFill>
                  <a:srgbClr val="40BEDC"/>
                </a:solidFill>
              </a:rPr>
              <a:t>		</a:t>
            </a:r>
            <a:r>
              <a:rPr lang="ro-RO" dirty="0" err="1">
                <a:solidFill>
                  <a:srgbClr val="40BEDC"/>
                </a:solidFill>
              </a:rPr>
              <a:t>void</a:t>
            </a:r>
            <a:r>
              <a:rPr lang="ro-RO" dirty="0">
                <a:solidFill>
                  <a:srgbClr val="40BEDC"/>
                </a:solidFill>
              </a:rPr>
              <a:t>* </a:t>
            </a:r>
            <a:r>
              <a:rPr lang="ro-RO" dirty="0" err="1">
                <a:solidFill>
                  <a:srgbClr val="40BEDC"/>
                </a:solidFill>
              </a:rPr>
              <a:t>user_data</a:t>
            </a:r>
            <a:r>
              <a:rPr lang="ro-RO" dirty="0">
                <a:solidFill>
                  <a:srgbClr val="40BEDC"/>
                </a:solidFill>
              </a:rPr>
              <a:t>)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void</a:t>
            </a: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user_data</a:t>
            </a:r>
            <a:r>
              <a:rPr lang="ro-RO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500009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AB08AC-A8BC-48EE-9372-C8343FD10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831247-29A1-4BCF-9077-4322A1B8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Compilare și link-are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2EEBB-79A1-417D-8624-8B3B677699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clBuildProgram</a:t>
            </a:r>
            <a:r>
              <a:rPr lang="ro-RO" dirty="0"/>
              <a:t>(</a:t>
            </a:r>
            <a:r>
              <a:rPr lang="ro-RO" dirty="0" err="1">
                <a:solidFill>
                  <a:schemeClr val="accent2">
                    <a:lumMod val="75000"/>
                  </a:schemeClr>
                </a:solidFill>
              </a:rPr>
              <a:t>cl_program</a:t>
            </a:r>
            <a:r>
              <a:rPr lang="ro-RO" dirty="0">
                <a:solidFill>
                  <a:schemeClr val="accent2">
                    <a:lumMod val="7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num_devices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device_list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options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(CL_CALLBACK*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pfn_notify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)(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program, </a:t>
            </a:r>
          </a:p>
          <a:p>
            <a:pPr marL="0" indent="0">
              <a:buNone/>
            </a:pP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	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user_data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)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user_data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Programul ce va fi compilat și </a:t>
            </a:r>
            <a:r>
              <a:rPr lang="ro-RO" dirty="0" err="1"/>
              <a:t>linkat</a:t>
            </a:r>
            <a:r>
              <a:rPr lang="ro-R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67943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AB08AC-A8BC-48EE-9372-C8343FD10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831247-29A1-4BCF-9077-4322A1B8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Compilare și link-are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2EEBB-79A1-417D-8624-8B3B677699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clBuildProgram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num_devices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C00000"/>
                </a:solidFill>
              </a:rPr>
              <a:t>const</a:t>
            </a:r>
            <a:r>
              <a:rPr lang="ro-RO" dirty="0">
                <a:solidFill>
                  <a:srgbClr val="C00000"/>
                </a:solidFill>
              </a:rPr>
              <a:t> </a:t>
            </a:r>
            <a:r>
              <a:rPr lang="ro-RO" dirty="0" err="1">
                <a:solidFill>
                  <a:srgbClr val="C00000"/>
                </a:solidFill>
              </a:rPr>
              <a:t>cl_device_id</a:t>
            </a:r>
            <a:r>
              <a:rPr lang="ro-RO" dirty="0">
                <a:solidFill>
                  <a:srgbClr val="C00000"/>
                </a:solidFill>
              </a:rPr>
              <a:t>* </a:t>
            </a:r>
            <a:r>
              <a:rPr lang="ro-RO" dirty="0" err="1">
                <a:solidFill>
                  <a:srgbClr val="C00000"/>
                </a:solidFill>
              </a:rPr>
              <a:t>device_list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options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(CL_CALLBACK*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pfn_notify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)(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program, </a:t>
            </a:r>
          </a:p>
          <a:p>
            <a:pPr marL="0" indent="0">
              <a:buNone/>
            </a:pP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	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user_data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)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user_data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Dispozitivele pentru care se va face compilarea.</a:t>
            </a:r>
          </a:p>
        </p:txBody>
      </p:sp>
    </p:spTree>
    <p:extLst>
      <p:ext uri="{BB962C8B-B14F-4D97-AF65-F5344CB8AC3E}">
        <p14:creationId xmlns:p14="http://schemas.microsoft.com/office/powerpoint/2010/main" val="1412786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206B6-1012-794C-8C11-7BF69856A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4B69DD-417C-0746-8B5E-41B23A35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Descoperirea platformelor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633158-A2D9-9F4C-B866-168A7AF0F70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23686" y="1285875"/>
            <a:ext cx="10247854" cy="5011408"/>
          </a:xfrm>
        </p:spPr>
        <p:txBody>
          <a:bodyPr/>
          <a:lstStyle/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en-GB" sz="36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600" dirty="0" err="1"/>
              <a:t>clGetPlatformIDs</a:t>
            </a:r>
            <a:r>
              <a:rPr lang="en-GB" sz="3600" dirty="0"/>
              <a:t>(</a:t>
            </a:r>
            <a:r>
              <a:rPr lang="en-US" sz="3600" b="1" noProof="1">
                <a:solidFill>
                  <a:srgbClr val="00B050"/>
                </a:solidFill>
              </a:rPr>
              <a:t>↓ </a:t>
            </a:r>
            <a:r>
              <a:rPr lang="en-GB" sz="3600" dirty="0" err="1">
                <a:solidFill>
                  <a:srgbClr val="00B050"/>
                </a:solidFill>
              </a:rPr>
              <a:t>cl_uint</a:t>
            </a:r>
            <a:r>
              <a:rPr lang="en-GB" sz="3600" dirty="0">
                <a:solidFill>
                  <a:srgbClr val="00B050"/>
                </a:solidFill>
              </a:rPr>
              <a:t> </a:t>
            </a:r>
            <a:r>
              <a:rPr lang="en-GB" sz="3600" dirty="0" err="1">
                <a:solidFill>
                  <a:srgbClr val="00B050"/>
                </a:solidFill>
              </a:rPr>
              <a:t>num_entries</a:t>
            </a:r>
            <a:r>
              <a:rPr lang="en-GB" sz="3600" dirty="0">
                <a:solidFill>
                  <a:schemeClr val="tx1"/>
                </a:solidFill>
              </a:rPr>
              <a:t>, 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tx1"/>
                </a:solidFill>
              </a:rPr>
              <a:t>		</a:t>
            </a:r>
            <a:r>
              <a:rPr lang="en-US" sz="3600" b="1" noProof="1">
                <a:solidFill>
                  <a:schemeClr val="tx1"/>
                </a:solidFill>
              </a:rPr>
              <a:t> </a:t>
            </a:r>
            <a:r>
              <a:rPr lang="en-US" sz="36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cl_platform_id</a:t>
            </a:r>
            <a:r>
              <a:rPr lang="en-GB" sz="3600" dirty="0">
                <a:solidFill>
                  <a:schemeClr val="tx2">
                    <a:lumMod val="85000"/>
                  </a:schemeClr>
                </a:solidFill>
              </a:rPr>
              <a:t>* platforms</a:t>
            </a:r>
            <a:r>
              <a:rPr lang="en-GB" sz="3600" dirty="0">
                <a:solidFill>
                  <a:schemeClr val="tx1"/>
                </a:solidFill>
              </a:rPr>
              <a:t>, 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tx1"/>
                </a:solidFill>
              </a:rPr>
              <a:t>		</a:t>
            </a:r>
            <a:r>
              <a:rPr lang="en-US" sz="3600" b="1" noProof="1">
                <a:solidFill>
                  <a:schemeClr val="tx1"/>
                </a:solidFill>
              </a:rPr>
              <a:t> </a:t>
            </a:r>
            <a:r>
              <a:rPr lang="en-US" sz="36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6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num_platforms</a:t>
            </a:r>
            <a:r>
              <a:rPr lang="en-GB" sz="3600" dirty="0"/>
              <a:t>);</a:t>
            </a:r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r>
              <a:rPr lang="en-GB" sz="3600" dirty="0" err="1"/>
              <a:t>Mărimea</a:t>
            </a:r>
            <a:r>
              <a:rPr lang="en-GB" sz="3600" dirty="0"/>
              <a:t> </a:t>
            </a:r>
            <a:r>
              <a:rPr lang="en-GB" sz="3600" dirty="0" err="1"/>
              <a:t>vectorului</a:t>
            </a:r>
            <a:r>
              <a:rPr lang="en-GB" sz="3600" dirty="0"/>
              <a:t> platforms.</a:t>
            </a:r>
            <a:endParaRPr lang="en-RO" sz="3600" dirty="0"/>
          </a:p>
        </p:txBody>
      </p:sp>
    </p:spTree>
    <p:extLst>
      <p:ext uri="{BB962C8B-B14F-4D97-AF65-F5344CB8AC3E}">
        <p14:creationId xmlns:p14="http://schemas.microsoft.com/office/powerpoint/2010/main" val="35427307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AB08AC-A8BC-48EE-9372-C8343FD10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831247-29A1-4BCF-9077-4322A1B8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Compilare și link-are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2EEBB-79A1-417D-8624-8B3B6776997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1081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clBuildProgram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00B050"/>
                </a:solidFill>
              </a:rPr>
              <a:t>cl_uint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num_devices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device_list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options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(CL_CALLBACK*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pfn_notify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)(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program, </a:t>
            </a:r>
          </a:p>
          <a:p>
            <a:pPr marL="0" indent="0">
              <a:buNone/>
            </a:pP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	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user_data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)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user_data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Numărul acestor dispozitive.</a:t>
            </a:r>
          </a:p>
          <a:p>
            <a:pPr marL="0" indent="0">
              <a:buNone/>
            </a:pPr>
            <a:r>
              <a:rPr lang="ro-RO" dirty="0"/>
              <a:t>Pentru noi: 0 – toate dispozitivele din program.</a:t>
            </a:r>
          </a:p>
        </p:txBody>
      </p:sp>
    </p:spTree>
    <p:extLst>
      <p:ext uri="{BB962C8B-B14F-4D97-AF65-F5344CB8AC3E}">
        <p14:creationId xmlns:p14="http://schemas.microsoft.com/office/powerpoint/2010/main" val="35918203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AB08AC-A8BC-48EE-9372-C8343FD10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831247-29A1-4BCF-9077-4322A1B8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Compilare și link-are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2EEBB-79A1-417D-8624-8B3B6776997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4"/>
            <a:ext cx="11197087" cy="5257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clBuildProgram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num_devices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device_list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A29E00"/>
                </a:solidFill>
              </a:rPr>
              <a:t>const</a:t>
            </a:r>
            <a:r>
              <a:rPr lang="ro-RO" dirty="0">
                <a:solidFill>
                  <a:srgbClr val="A29E00"/>
                </a:solidFill>
              </a:rPr>
              <a:t> </a:t>
            </a:r>
            <a:r>
              <a:rPr lang="ro-RO" dirty="0" err="1">
                <a:solidFill>
                  <a:srgbClr val="A29E00"/>
                </a:solidFill>
              </a:rPr>
              <a:t>char</a:t>
            </a:r>
            <a:r>
              <a:rPr lang="ro-RO" dirty="0">
                <a:solidFill>
                  <a:srgbClr val="A29E00"/>
                </a:solidFill>
              </a:rPr>
              <a:t>* </a:t>
            </a:r>
            <a:r>
              <a:rPr lang="ro-RO" dirty="0" err="1">
                <a:solidFill>
                  <a:srgbClr val="A29E00"/>
                </a:solidFill>
              </a:rPr>
              <a:t>options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(CL_CALLBACK*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pfn_notify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)(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program, </a:t>
            </a:r>
          </a:p>
          <a:p>
            <a:pPr marL="0" indent="0">
              <a:buNone/>
            </a:pP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	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user_data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)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user_data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Șir de caractere cu opțiuni de compilare. </a:t>
            </a:r>
          </a:p>
          <a:p>
            <a:pPr marL="0" indent="0">
              <a:buNone/>
            </a:pPr>
            <a:r>
              <a:rPr lang="ro-RO" dirty="0"/>
              <a:t>Pentru noi: NULL.</a:t>
            </a:r>
          </a:p>
        </p:txBody>
      </p:sp>
    </p:spTree>
    <p:extLst>
      <p:ext uri="{BB962C8B-B14F-4D97-AF65-F5344CB8AC3E}">
        <p14:creationId xmlns:p14="http://schemas.microsoft.com/office/powerpoint/2010/main" val="6389273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AB08AC-A8BC-48EE-9372-C8343FD10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831247-29A1-4BCF-9077-4322A1B8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Compilare și link-are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2EEBB-79A1-417D-8624-8B3B6776997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10815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clBuildProgram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num_devices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device_list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options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40BEDC"/>
                </a:solidFill>
              </a:rPr>
              <a:t>void</a:t>
            </a:r>
            <a:r>
              <a:rPr lang="ro-RO" dirty="0">
                <a:solidFill>
                  <a:srgbClr val="40BEDC"/>
                </a:solidFill>
              </a:rPr>
              <a:t> (CL_CALLBACK* </a:t>
            </a:r>
            <a:r>
              <a:rPr lang="ro-RO" dirty="0" err="1">
                <a:solidFill>
                  <a:srgbClr val="40BEDC"/>
                </a:solidFill>
              </a:rPr>
              <a:t>pfn_notify</a:t>
            </a:r>
            <a:r>
              <a:rPr lang="ro-RO" dirty="0">
                <a:solidFill>
                  <a:srgbClr val="40BEDC"/>
                </a:solidFill>
              </a:rPr>
              <a:t>)(</a:t>
            </a:r>
            <a:r>
              <a:rPr lang="ro-RO" dirty="0" err="1">
                <a:solidFill>
                  <a:srgbClr val="40BEDC"/>
                </a:solidFill>
              </a:rPr>
              <a:t>cl_program</a:t>
            </a:r>
            <a:r>
              <a:rPr lang="ro-RO" dirty="0">
                <a:solidFill>
                  <a:srgbClr val="40BEDC"/>
                </a:solidFill>
              </a:rPr>
              <a:t> program, </a:t>
            </a:r>
          </a:p>
          <a:p>
            <a:pPr marL="0" indent="0">
              <a:buNone/>
            </a:pPr>
            <a:r>
              <a:rPr lang="ro-RO" dirty="0">
                <a:solidFill>
                  <a:srgbClr val="40BEDC"/>
                </a:solidFill>
              </a:rPr>
              <a:t>		</a:t>
            </a:r>
            <a:r>
              <a:rPr lang="ro-RO" dirty="0" err="1">
                <a:solidFill>
                  <a:srgbClr val="40BEDC"/>
                </a:solidFill>
              </a:rPr>
              <a:t>void</a:t>
            </a:r>
            <a:r>
              <a:rPr lang="ro-RO" dirty="0">
                <a:solidFill>
                  <a:srgbClr val="40BEDC"/>
                </a:solidFill>
              </a:rPr>
              <a:t>* </a:t>
            </a:r>
            <a:r>
              <a:rPr lang="ro-RO" dirty="0" err="1">
                <a:solidFill>
                  <a:srgbClr val="40BEDC"/>
                </a:solidFill>
              </a:rPr>
              <a:t>user_data</a:t>
            </a:r>
            <a:r>
              <a:rPr lang="ro-RO" dirty="0">
                <a:solidFill>
                  <a:srgbClr val="40BEDC"/>
                </a:solidFill>
              </a:rPr>
              <a:t>)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user_data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Funcție </a:t>
            </a:r>
            <a:r>
              <a:rPr kumimoji="0" lang="ro-RO" altLang="ro-RO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callback</a:t>
            </a: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care va fi apelată pentru a raporta erori din context.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" panose="020B0604020202020204" pitchFamily="34" charset="0"/>
              </a:rPr>
              <a:t>Pentru noi: NULL</a:t>
            </a:r>
            <a:endParaRPr kumimoji="0" lang="ro-RO" altLang="ro-RO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06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AB08AC-A8BC-48EE-9372-C8343FD10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831247-29A1-4BCF-9077-4322A1B8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Compilare și link-are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2EEBB-79A1-417D-8624-8B3B677699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dirty="0" err="1"/>
              <a:t>clBuildProgram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num_devices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device_list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options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(CL_CALLBACK*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pfn_notify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)(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program, </a:t>
            </a:r>
          </a:p>
          <a:p>
            <a:pPr marL="0" indent="0">
              <a:buNone/>
            </a:pP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	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user_data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)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void</a:t>
            </a: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user_data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Date cu care va fi apelată funcția de </a:t>
            </a:r>
            <a:r>
              <a:rPr lang="ro-RO" altLang="ro-RO" dirty="0" err="1">
                <a:solidFill>
                  <a:schemeClr val="tx1"/>
                </a:solidFill>
                <a:latin typeface="Arial Unicode MS"/>
              </a:rPr>
              <a:t>callback</a:t>
            </a:r>
            <a:r>
              <a:rPr lang="ro-RO" altLang="ro-RO" dirty="0">
                <a:solidFill>
                  <a:schemeClr val="tx1"/>
                </a:solidFill>
                <a:latin typeface="Arial Unicode M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altLang="ro-RO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Pentru noi: NULL.</a:t>
            </a:r>
            <a:endParaRPr kumimoji="0" lang="ro-RO" altLang="ro-RO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417890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AB08AC-A8BC-48EE-9372-C8343FD10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831247-29A1-4BCF-9077-4322A1B8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Compilare și link-are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2EEBB-79A1-417D-8624-8B3B6776997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dirty="0" err="1"/>
              <a:t>clBuildProgram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num_devices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device_list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options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(CL_CALLBACK*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pfn_notify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)(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program, </a:t>
            </a:r>
          </a:p>
          <a:p>
            <a:pPr marL="0" indent="0">
              <a:buNone/>
            </a:pP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	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user_data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)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user_data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en-GB" sz="2800" dirty="0" err="1"/>
              <a:t>Întoarce</a:t>
            </a:r>
            <a:r>
              <a:rPr lang="en-GB" sz="2800" dirty="0"/>
              <a:t> </a:t>
            </a:r>
            <a:r>
              <a:rPr lang="en-GB" sz="28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2800" dirty="0" err="1">
                <a:solidFill>
                  <a:schemeClr val="tx1"/>
                </a:solidFill>
              </a:rPr>
              <a:t>sau</a:t>
            </a:r>
            <a:r>
              <a:rPr lang="en-GB" sz="2800" dirty="0">
                <a:solidFill>
                  <a:schemeClr val="tx1"/>
                </a:solidFill>
              </a:rPr>
              <a:t> cod de </a:t>
            </a:r>
            <a:r>
              <a:rPr lang="en-GB" sz="2800" dirty="0" err="1">
                <a:solidFill>
                  <a:schemeClr val="tx1"/>
                </a:solidFill>
              </a:rPr>
              <a:t>eroare</a:t>
            </a:r>
            <a:r>
              <a:rPr lang="en-GB" sz="2800" dirty="0">
                <a:solidFill>
                  <a:schemeClr val="tx1"/>
                </a:solidFill>
              </a:rPr>
              <a:t>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973557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26BE4D-FAC1-447F-8E22-0582C2547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63CCC6-CF00-486D-BE16-8246F806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A1235-00BE-4AC4-8270-C4CBA5F83F3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170272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AE9E10-ADDF-49D0-932B-9034F918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FB5A5C-0DC9-4CA1-B7DB-0628C393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Informații despre compilare (</a:t>
            </a:r>
            <a:r>
              <a:rPr lang="ro-RO" dirty="0" err="1"/>
              <a:t>warnings</a:t>
            </a:r>
            <a:r>
              <a:rPr lang="ro-RO" dirty="0"/>
              <a:t>/</a:t>
            </a:r>
            <a:r>
              <a:rPr lang="ro-RO" dirty="0" err="1"/>
              <a:t>errors</a:t>
            </a:r>
            <a:r>
              <a:rPr lang="ro-RO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A7E32-2E86-4084-829A-D5C9577A309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dirty="0" err="1"/>
              <a:t>clGetProgramBuildInfo</a:t>
            </a:r>
            <a:r>
              <a:rPr lang="ro-RO" dirty="0"/>
              <a:t>(</a:t>
            </a:r>
            <a:r>
              <a:rPr lang="ro-RO" dirty="0" err="1">
                <a:solidFill>
                  <a:schemeClr val="accent2">
                    <a:lumMod val="75000"/>
                  </a:schemeClr>
                </a:solidFill>
              </a:rPr>
              <a:t>cl_program</a:t>
            </a:r>
            <a:r>
              <a:rPr lang="ro-RO" dirty="0">
                <a:solidFill>
                  <a:schemeClr val="accent2">
                    <a:lumMod val="7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C00000"/>
                </a:solidFill>
              </a:rPr>
              <a:t>cl_device_id</a:t>
            </a:r>
            <a:r>
              <a:rPr lang="ro-RO" dirty="0">
                <a:solidFill>
                  <a:srgbClr val="C00000"/>
                </a:solidFill>
              </a:rPr>
              <a:t> </a:t>
            </a:r>
            <a:r>
              <a:rPr lang="ro-RO" dirty="0" err="1">
                <a:solidFill>
                  <a:srgbClr val="C00000"/>
                </a:solidFill>
              </a:rPr>
              <a:t>device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A29E00"/>
                </a:solidFill>
              </a:rPr>
              <a:t>cl_program_build_info</a:t>
            </a:r>
            <a:r>
              <a:rPr lang="ro-RO" dirty="0">
                <a:solidFill>
                  <a:srgbClr val="A29E00"/>
                </a:solidFill>
              </a:rPr>
              <a:t> </a:t>
            </a:r>
            <a:r>
              <a:rPr lang="ro-RO" dirty="0" err="1">
                <a:solidFill>
                  <a:srgbClr val="A29E00"/>
                </a:solidFill>
              </a:rPr>
              <a:t>param_name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00B050"/>
                </a:solidFill>
              </a:rPr>
              <a:t>size_t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param_value_size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F57BA1"/>
                </a:solidFill>
              </a:rPr>
              <a:t>void</a:t>
            </a:r>
            <a:r>
              <a:rPr lang="ro-RO" dirty="0">
                <a:solidFill>
                  <a:srgbClr val="F57BA1"/>
                </a:solidFill>
              </a:rPr>
              <a:t>* </a:t>
            </a:r>
            <a:r>
              <a:rPr lang="ro-RO" dirty="0" err="1">
                <a:solidFill>
                  <a:srgbClr val="F57BA1"/>
                </a:solidFill>
              </a:rPr>
              <a:t>param_value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0070C0"/>
                </a:solidFill>
              </a:rPr>
              <a:t>size_t</a:t>
            </a:r>
            <a:r>
              <a:rPr lang="ro-RO" dirty="0">
                <a:solidFill>
                  <a:srgbClr val="0070C0"/>
                </a:solidFill>
              </a:rPr>
              <a:t>* </a:t>
            </a:r>
            <a:r>
              <a:rPr lang="ro-RO" dirty="0" err="1">
                <a:solidFill>
                  <a:srgbClr val="0070C0"/>
                </a:solidFill>
              </a:rPr>
              <a:t>param_value_size_ret</a:t>
            </a:r>
            <a:r>
              <a:rPr lang="ro-RO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385975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AE9E10-ADDF-49D0-932B-9034F918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FB5A5C-0DC9-4CA1-B7DB-0628C393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Informații despre compilare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A7E32-2E86-4084-829A-D5C9577A309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clGetProgramBuildInfo</a:t>
            </a:r>
            <a:r>
              <a:rPr lang="ro-RO" dirty="0"/>
              <a:t>(</a:t>
            </a:r>
            <a:r>
              <a:rPr lang="ro-RO" dirty="0" err="1">
                <a:solidFill>
                  <a:schemeClr val="accent2">
                    <a:lumMod val="75000"/>
                  </a:schemeClr>
                </a:solidFill>
              </a:rPr>
              <a:t>cl_program</a:t>
            </a:r>
            <a:r>
              <a:rPr lang="ro-RO" dirty="0">
                <a:solidFill>
                  <a:schemeClr val="accent2">
                    <a:lumMod val="7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device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cl_program_build_info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Programul pentru care vrem informații.</a:t>
            </a:r>
          </a:p>
        </p:txBody>
      </p:sp>
    </p:spTree>
    <p:extLst>
      <p:ext uri="{BB962C8B-B14F-4D97-AF65-F5344CB8AC3E}">
        <p14:creationId xmlns:p14="http://schemas.microsoft.com/office/powerpoint/2010/main" val="11421720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AE9E10-ADDF-49D0-932B-9034F918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FB5A5C-0DC9-4CA1-B7DB-0628C393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Informații despre compilare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A7E32-2E86-4084-829A-D5C9577A309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clGetProgramBuildInfo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C00000"/>
                </a:solidFill>
              </a:rPr>
              <a:t>cl_device_id</a:t>
            </a:r>
            <a:r>
              <a:rPr lang="ro-RO" dirty="0">
                <a:solidFill>
                  <a:srgbClr val="C00000"/>
                </a:solidFill>
              </a:rPr>
              <a:t> </a:t>
            </a:r>
            <a:r>
              <a:rPr lang="ro-RO" dirty="0" err="1">
                <a:solidFill>
                  <a:srgbClr val="C00000"/>
                </a:solidFill>
              </a:rPr>
              <a:t>device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cl_program_build_info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Dispozitivul pentru care dorim informații (s-ar putea doar pe unele să avem eroare).</a:t>
            </a:r>
          </a:p>
        </p:txBody>
      </p:sp>
    </p:spTree>
    <p:extLst>
      <p:ext uri="{BB962C8B-B14F-4D97-AF65-F5344CB8AC3E}">
        <p14:creationId xmlns:p14="http://schemas.microsoft.com/office/powerpoint/2010/main" val="15190456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AE9E10-ADDF-49D0-932B-9034F918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FB5A5C-0DC9-4CA1-B7DB-0628C393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Informații despre compilare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A7E32-2E86-4084-829A-D5C9577A309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clGetProgramBuildInfo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device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A29E00"/>
                </a:solidFill>
              </a:rPr>
              <a:t>cl_program_build_info</a:t>
            </a:r>
            <a:r>
              <a:rPr lang="ro-RO" dirty="0">
                <a:solidFill>
                  <a:srgbClr val="A29E00"/>
                </a:solidFill>
              </a:rPr>
              <a:t> </a:t>
            </a:r>
            <a:r>
              <a:rPr lang="ro-RO" dirty="0" err="1">
                <a:solidFill>
                  <a:srgbClr val="A29E00"/>
                </a:solidFill>
              </a:rPr>
              <a:t>param_name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Ce informații dorim.</a:t>
            </a:r>
          </a:p>
          <a:p>
            <a:pPr marL="0" indent="0">
              <a:buNone/>
            </a:pPr>
            <a:r>
              <a:rPr lang="ro-RO" dirty="0"/>
              <a:t>Pentru noi: </a:t>
            </a:r>
            <a:r>
              <a:rPr lang="ro-RO" dirty="0">
                <a:solidFill>
                  <a:srgbClr val="A29E00"/>
                </a:solidFill>
              </a:rPr>
              <a:t>CL_PROGRAM_BUILD_LOG</a:t>
            </a:r>
          </a:p>
        </p:txBody>
      </p:sp>
    </p:spTree>
    <p:extLst>
      <p:ext uri="{BB962C8B-B14F-4D97-AF65-F5344CB8AC3E}">
        <p14:creationId xmlns:p14="http://schemas.microsoft.com/office/powerpoint/2010/main" val="232553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206B6-1012-794C-8C11-7BF69856A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4B69DD-417C-0746-8B5E-41B23A35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Descoperirea platformelor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633158-A2D9-9F4C-B866-168A7AF0F70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23686" y="1285875"/>
            <a:ext cx="10247854" cy="5011408"/>
          </a:xfrm>
        </p:spPr>
        <p:txBody>
          <a:bodyPr/>
          <a:lstStyle/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r>
              <a:rPr lang="en-GB" sz="36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en-GB" sz="3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sz="3600" dirty="0" err="1"/>
              <a:t>clGetPlatformIDs</a:t>
            </a:r>
            <a:r>
              <a:rPr lang="en-GB" sz="3600" dirty="0"/>
              <a:t>(</a:t>
            </a:r>
            <a:r>
              <a:rPr lang="en-US" sz="3600" b="1" noProof="1">
                <a:solidFill>
                  <a:schemeClr val="tx2">
                    <a:lumMod val="85000"/>
                  </a:schemeClr>
                </a:solidFill>
              </a:rPr>
              <a:t>↓ </a:t>
            </a: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6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num_entries</a:t>
            </a:r>
            <a:r>
              <a:rPr lang="en-GB" sz="3600" dirty="0">
                <a:solidFill>
                  <a:schemeClr val="tx1"/>
                </a:solidFill>
              </a:rPr>
              <a:t>, 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tx1"/>
                </a:solidFill>
              </a:rPr>
              <a:t>		</a:t>
            </a:r>
            <a:r>
              <a:rPr lang="en-US" sz="3600" b="1" noProof="1">
                <a:solidFill>
                  <a:schemeClr val="tx1"/>
                </a:solidFill>
              </a:rPr>
              <a:t> </a:t>
            </a:r>
            <a:r>
              <a:rPr lang="en-US" sz="36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cl_platform_id</a:t>
            </a:r>
            <a:r>
              <a:rPr lang="en-GB" sz="3600" dirty="0">
                <a:solidFill>
                  <a:schemeClr val="tx2">
                    <a:lumMod val="85000"/>
                  </a:schemeClr>
                </a:solidFill>
              </a:rPr>
              <a:t>* platforms</a:t>
            </a:r>
            <a:r>
              <a:rPr lang="en-GB" sz="3600" dirty="0">
                <a:solidFill>
                  <a:schemeClr val="tx1"/>
                </a:solidFill>
              </a:rPr>
              <a:t>, 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tx1"/>
                </a:solidFill>
              </a:rPr>
              <a:t>		</a:t>
            </a:r>
            <a:r>
              <a:rPr lang="en-US" sz="3600" b="1" noProof="1">
                <a:solidFill>
                  <a:schemeClr val="tx1"/>
                </a:solidFill>
              </a:rPr>
              <a:t> </a:t>
            </a:r>
            <a:r>
              <a:rPr lang="en-US" sz="3600" b="1" noProof="1">
                <a:solidFill>
                  <a:schemeClr val="tx2">
                    <a:lumMod val="85000"/>
                  </a:schemeClr>
                </a:solidFill>
              </a:rPr>
              <a:t>↑ </a:t>
            </a: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en-GB" sz="36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en-GB" sz="3600" dirty="0" err="1">
                <a:solidFill>
                  <a:schemeClr val="tx2">
                    <a:lumMod val="85000"/>
                  </a:schemeClr>
                </a:solidFill>
              </a:rPr>
              <a:t>num_platforms</a:t>
            </a:r>
            <a:r>
              <a:rPr lang="en-GB" sz="3600" dirty="0"/>
              <a:t>);</a:t>
            </a:r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r>
              <a:rPr lang="en-GB" sz="3600" dirty="0" err="1"/>
              <a:t>Întoarce</a:t>
            </a:r>
            <a:r>
              <a:rPr lang="en-GB" sz="3600" dirty="0"/>
              <a:t> </a:t>
            </a:r>
            <a:r>
              <a:rPr lang="en-GB" sz="36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3600" dirty="0" err="1">
                <a:solidFill>
                  <a:schemeClr val="tx1"/>
                </a:solidFill>
              </a:rPr>
              <a:t>sau</a:t>
            </a:r>
            <a:r>
              <a:rPr lang="en-GB" sz="3600" dirty="0">
                <a:solidFill>
                  <a:schemeClr val="tx1"/>
                </a:solidFill>
              </a:rPr>
              <a:t> cod de </a:t>
            </a:r>
            <a:r>
              <a:rPr lang="en-GB" sz="3600" dirty="0" err="1">
                <a:solidFill>
                  <a:schemeClr val="tx1"/>
                </a:solidFill>
              </a:rPr>
              <a:t>eroare</a:t>
            </a:r>
            <a:r>
              <a:rPr lang="en-GB" sz="3600" dirty="0">
                <a:solidFill>
                  <a:schemeClr val="tx1"/>
                </a:solidFill>
              </a:rPr>
              <a:t>.</a:t>
            </a:r>
            <a:endParaRPr lang="en-RO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6686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AE9E10-ADDF-49D0-932B-9034F918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FB5A5C-0DC9-4CA1-B7DB-0628C393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Informații despre compilare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A7E32-2E86-4084-829A-D5C9577A309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clGetProgramBuildInfo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device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cl_program_build_info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F57BA1"/>
                </a:solidFill>
              </a:rPr>
              <a:t>void</a:t>
            </a:r>
            <a:r>
              <a:rPr lang="ro-RO" dirty="0">
                <a:solidFill>
                  <a:srgbClr val="F57BA1"/>
                </a:solidFill>
              </a:rPr>
              <a:t>* </a:t>
            </a:r>
            <a:r>
              <a:rPr lang="ro-RO" dirty="0" err="1">
                <a:solidFill>
                  <a:srgbClr val="F57BA1"/>
                </a:solidFill>
              </a:rPr>
              <a:t>param_value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Informațiile sunt stocate aici.</a:t>
            </a:r>
          </a:p>
          <a:p>
            <a:pPr marL="0" indent="0">
              <a:buNone/>
            </a:pPr>
            <a:r>
              <a:rPr lang="ro-RO" dirty="0"/>
              <a:t>Pentru noi: Un vector de caractere prealocat în care se vor scrie </a:t>
            </a:r>
            <a:r>
              <a:rPr lang="ro-RO" dirty="0" err="1"/>
              <a:t>warnings</a:t>
            </a:r>
            <a:r>
              <a:rPr lang="ro-RO" dirty="0"/>
              <a:t>/</a:t>
            </a:r>
            <a:r>
              <a:rPr lang="ro-RO" dirty="0" err="1"/>
              <a:t>erors</a:t>
            </a:r>
            <a:r>
              <a:rPr lang="ro-R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39174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AE9E10-ADDF-49D0-932B-9034F918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FB5A5C-0DC9-4CA1-B7DB-0628C393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Informații despre compilare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A7E32-2E86-4084-829A-D5C9577A309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clGetProgramBuildInfo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device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cl_program_build_info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00B050"/>
                </a:solidFill>
              </a:rPr>
              <a:t>size_t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param_value_size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Mărimea vectorului.</a:t>
            </a:r>
          </a:p>
        </p:txBody>
      </p:sp>
    </p:spTree>
    <p:extLst>
      <p:ext uri="{BB962C8B-B14F-4D97-AF65-F5344CB8AC3E}">
        <p14:creationId xmlns:p14="http://schemas.microsoft.com/office/powerpoint/2010/main" val="16934677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AE9E10-ADDF-49D0-932B-9034F918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FB5A5C-0DC9-4CA1-B7DB-0628C393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Informații despre compilare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A7E32-2E86-4084-829A-D5C9577A309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dirty="0" err="1"/>
              <a:t>clGetProgramBuildInfo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device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cl_program_build_info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0070C0"/>
                </a:solidFill>
              </a:rPr>
              <a:t>size_t</a:t>
            </a:r>
            <a:r>
              <a:rPr lang="ro-RO" dirty="0">
                <a:solidFill>
                  <a:srgbClr val="0070C0"/>
                </a:solidFill>
              </a:rPr>
              <a:t>* </a:t>
            </a:r>
            <a:r>
              <a:rPr lang="ro-RO" dirty="0" err="1">
                <a:solidFill>
                  <a:srgbClr val="0070C0"/>
                </a:solidFill>
              </a:rPr>
              <a:t>param_value_size_ret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Numărul de caractere întors.</a:t>
            </a:r>
          </a:p>
        </p:txBody>
      </p:sp>
    </p:spTree>
    <p:extLst>
      <p:ext uri="{BB962C8B-B14F-4D97-AF65-F5344CB8AC3E}">
        <p14:creationId xmlns:p14="http://schemas.microsoft.com/office/powerpoint/2010/main" val="41595205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AE9E10-ADDF-49D0-932B-9034F918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FB5A5C-0DC9-4CA1-B7DB-0628C393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Informații despre compilare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A7E32-2E86-4084-829A-D5C9577A309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dirty="0" err="1"/>
              <a:t>clGetProgramBuildInfo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cl_device_id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device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cl_program_build_info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param_name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param_value_size_ret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en-GB" sz="2800" dirty="0" err="1"/>
              <a:t>Întoarce</a:t>
            </a:r>
            <a:r>
              <a:rPr lang="en-GB" sz="2800" dirty="0"/>
              <a:t> </a:t>
            </a:r>
            <a:r>
              <a:rPr lang="en-GB" sz="28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2800" dirty="0" err="1">
                <a:solidFill>
                  <a:schemeClr val="tx1"/>
                </a:solidFill>
              </a:rPr>
              <a:t>sau</a:t>
            </a:r>
            <a:r>
              <a:rPr lang="en-GB" sz="2800" dirty="0">
                <a:solidFill>
                  <a:schemeClr val="tx1"/>
                </a:solidFill>
              </a:rPr>
              <a:t> cod de </a:t>
            </a:r>
            <a:r>
              <a:rPr lang="en-GB" sz="2800" dirty="0" err="1">
                <a:solidFill>
                  <a:schemeClr val="tx1"/>
                </a:solidFill>
              </a:rPr>
              <a:t>eroare</a:t>
            </a:r>
            <a:r>
              <a:rPr lang="en-GB" sz="2800" dirty="0">
                <a:solidFill>
                  <a:schemeClr val="tx1"/>
                </a:solidFill>
              </a:rPr>
              <a:t>.</a:t>
            </a: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31426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22F3B3-5B37-4037-B038-3CD11CA9E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D35B2E-040C-404B-9136-D5872191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8B8657-3291-4D51-B244-A8AA4755BC2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590182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C7FD67-23FB-4B7A-9274-4CB0F562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789E6-22B0-4B8F-92CA-3CF91CFD7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</a:t>
            </a:r>
            <a:r>
              <a:rPr lang="ro-RO" dirty="0" err="1"/>
              <a:t>kernel</a:t>
            </a:r>
            <a:r>
              <a:rPr lang="ro-RO" dirty="0"/>
              <a:t>-ului care va fi rulat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0F01C-4481-4351-ACBD-DA9EFA4E6CE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rgbClr val="00B050"/>
                </a:solidFill>
              </a:rPr>
              <a:t>cl_kernel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/>
              <a:t>clCreateKernel</a:t>
            </a:r>
            <a:r>
              <a:rPr lang="ro-RO" dirty="0"/>
              <a:t>(</a:t>
            </a:r>
            <a:r>
              <a:rPr lang="ro-RO" dirty="0" err="1">
                <a:solidFill>
                  <a:schemeClr val="accent2">
                    <a:lumMod val="75000"/>
                  </a:schemeClr>
                </a:solidFill>
              </a:rPr>
              <a:t>cl_program</a:t>
            </a:r>
            <a:r>
              <a:rPr lang="ro-RO" dirty="0">
                <a:solidFill>
                  <a:schemeClr val="accent2">
                    <a:lumMod val="7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7030A0"/>
                </a:solidFill>
              </a:rPr>
              <a:t>const</a:t>
            </a:r>
            <a:r>
              <a:rPr lang="ro-RO" dirty="0">
                <a:solidFill>
                  <a:srgbClr val="7030A0"/>
                </a:solidFill>
              </a:rPr>
              <a:t> </a:t>
            </a:r>
            <a:r>
              <a:rPr lang="ro-RO" dirty="0" err="1">
                <a:solidFill>
                  <a:srgbClr val="7030A0"/>
                </a:solidFill>
              </a:rPr>
              <a:t>char</a:t>
            </a:r>
            <a:r>
              <a:rPr lang="ro-RO" dirty="0">
                <a:solidFill>
                  <a:srgbClr val="7030A0"/>
                </a:solidFill>
              </a:rPr>
              <a:t>* </a:t>
            </a:r>
            <a:r>
              <a:rPr lang="ro-RO" dirty="0" err="1">
                <a:solidFill>
                  <a:srgbClr val="7030A0"/>
                </a:solidFill>
              </a:rPr>
              <a:t>kernel_name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* </a:t>
            </a: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83124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C7FD67-23FB-4B7A-9274-4CB0F562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789E6-22B0-4B8F-92CA-3CF91CFD7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</a:t>
            </a:r>
            <a:r>
              <a:rPr lang="ro-RO" dirty="0" err="1"/>
              <a:t>kernel</a:t>
            </a:r>
            <a:r>
              <a:rPr lang="ro-RO" dirty="0"/>
              <a:t>-ului care va fi rulat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0F01C-4481-4351-ACBD-DA9EFA4E6CE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clCreateKernel</a:t>
            </a:r>
            <a:r>
              <a:rPr lang="ro-RO" dirty="0"/>
              <a:t>(</a:t>
            </a:r>
            <a:r>
              <a:rPr lang="ro-RO" dirty="0" err="1">
                <a:solidFill>
                  <a:schemeClr val="accent2">
                    <a:lumMod val="75000"/>
                  </a:schemeClr>
                </a:solidFill>
              </a:rPr>
              <a:t>cl_program</a:t>
            </a:r>
            <a:r>
              <a:rPr lang="ro-RO" dirty="0">
                <a:solidFill>
                  <a:schemeClr val="accent2">
                    <a:lumMod val="7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kernel_name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Programul pentru care dorim </a:t>
            </a:r>
            <a:r>
              <a:rPr lang="ro-RO" dirty="0" err="1"/>
              <a:t>kernel</a:t>
            </a:r>
            <a:r>
              <a:rPr lang="ro-RO" dirty="0"/>
              <a:t>.</a:t>
            </a:r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69422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C7FD67-23FB-4B7A-9274-4CB0F562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789E6-22B0-4B8F-92CA-3CF91CFD7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</a:t>
            </a:r>
            <a:r>
              <a:rPr lang="ro-RO" dirty="0" err="1"/>
              <a:t>kernel</a:t>
            </a:r>
            <a:r>
              <a:rPr lang="ro-RO" dirty="0"/>
              <a:t>-ului care va fi rulat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0F01C-4481-4351-ACBD-DA9EFA4E6CE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clCreateKernel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7030A0"/>
                </a:solidFill>
              </a:rPr>
              <a:t>const</a:t>
            </a:r>
            <a:r>
              <a:rPr lang="ro-RO" dirty="0">
                <a:solidFill>
                  <a:srgbClr val="7030A0"/>
                </a:solidFill>
              </a:rPr>
              <a:t> </a:t>
            </a:r>
            <a:r>
              <a:rPr lang="ro-RO" dirty="0" err="1">
                <a:solidFill>
                  <a:srgbClr val="7030A0"/>
                </a:solidFill>
              </a:rPr>
              <a:t>char</a:t>
            </a:r>
            <a:r>
              <a:rPr lang="ro-RO" dirty="0">
                <a:solidFill>
                  <a:srgbClr val="7030A0"/>
                </a:solidFill>
              </a:rPr>
              <a:t>* </a:t>
            </a:r>
            <a:r>
              <a:rPr lang="ro-RO" dirty="0" err="1">
                <a:solidFill>
                  <a:srgbClr val="7030A0"/>
                </a:solidFill>
              </a:rPr>
              <a:t>kernel_name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Numele </a:t>
            </a:r>
            <a:r>
              <a:rPr lang="ro-RO" dirty="0" err="1"/>
              <a:t>kernel</a:t>
            </a:r>
            <a:r>
              <a:rPr lang="ro-RO" dirty="0"/>
              <a:t>-ului ca șir de caractere.</a:t>
            </a:r>
          </a:p>
          <a:p>
            <a:pPr marL="0" indent="0">
              <a:buNone/>
            </a:pPr>
            <a:r>
              <a:rPr lang="ro-RO" dirty="0"/>
              <a:t>Trebuie să existe compilat în program și să aibă în față </a:t>
            </a:r>
            <a:r>
              <a:rPr lang="ro-RO" b="1" dirty="0"/>
              <a:t>__</a:t>
            </a:r>
            <a:r>
              <a:rPr lang="ro-RO" b="1" dirty="0" err="1"/>
              <a:t>kernel</a:t>
            </a:r>
            <a:endParaRPr lang="ro-RO" b="1" dirty="0"/>
          </a:p>
        </p:txBody>
      </p:sp>
    </p:spTree>
    <p:extLst>
      <p:ext uri="{BB962C8B-B14F-4D97-AF65-F5344CB8AC3E}">
        <p14:creationId xmlns:p14="http://schemas.microsoft.com/office/powerpoint/2010/main" val="13898710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C7FD67-23FB-4B7A-9274-4CB0F562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789E6-22B0-4B8F-92CA-3CF91CFD7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</a:t>
            </a:r>
            <a:r>
              <a:rPr lang="ro-RO" dirty="0" err="1"/>
              <a:t>kernel</a:t>
            </a:r>
            <a:r>
              <a:rPr lang="ro-RO" dirty="0"/>
              <a:t>-ului care va fi rulat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0F01C-4481-4351-ACBD-DA9EFA4E6CE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clCreateKernel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kernel_name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* </a:t>
            </a: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en-GB" sz="2800" dirty="0" err="1"/>
              <a:t>Întoarce</a:t>
            </a:r>
            <a:r>
              <a:rPr lang="en-GB" sz="2800" dirty="0"/>
              <a:t> </a:t>
            </a:r>
            <a:r>
              <a:rPr lang="en-GB" sz="28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2800" dirty="0" err="1">
                <a:solidFill>
                  <a:schemeClr val="tx1"/>
                </a:solidFill>
              </a:rPr>
              <a:t>sau</a:t>
            </a:r>
            <a:r>
              <a:rPr lang="en-GB" sz="2800" dirty="0">
                <a:solidFill>
                  <a:schemeClr val="tx1"/>
                </a:solidFill>
              </a:rPr>
              <a:t> cod de </a:t>
            </a:r>
            <a:r>
              <a:rPr lang="en-GB" sz="2800" dirty="0" err="1">
                <a:solidFill>
                  <a:schemeClr val="tx1"/>
                </a:solidFill>
              </a:rPr>
              <a:t>eroare</a:t>
            </a:r>
            <a:r>
              <a:rPr lang="en-GB" sz="2800" dirty="0">
                <a:solidFill>
                  <a:schemeClr val="tx1"/>
                </a:solidFill>
              </a:rPr>
              <a:t>.</a:t>
            </a:r>
            <a:r>
              <a:rPr lang="ro-RO" sz="2800" dirty="0">
                <a:solidFill>
                  <a:schemeClr val="tx1"/>
                </a:solidFill>
              </a:rPr>
              <a:t> Trebuie prealocat.</a:t>
            </a:r>
            <a:endParaRPr lang="en-RO" sz="28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603925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C7FD67-23FB-4B7A-9274-4CB0F562B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789E6-22B0-4B8F-92CA-3CF91CFD7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Creare </a:t>
            </a:r>
            <a:r>
              <a:rPr lang="ro-RO" dirty="0" err="1"/>
              <a:t>kernel</a:t>
            </a:r>
            <a:r>
              <a:rPr lang="ro-RO" dirty="0"/>
              <a:t>-ului care va fi rulat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0F01C-4481-4351-ACBD-DA9EFA4E6CE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rgbClr val="00B050"/>
                </a:solidFill>
              </a:rPr>
              <a:t>cl_kernel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/>
              <a:t>clCreateKernel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cl_program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program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char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kernel_name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errcode_ret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Întoarce o referință către </a:t>
            </a:r>
            <a:r>
              <a:rPr lang="ro-RO" dirty="0" err="1"/>
              <a:t>kernelul-ul</a:t>
            </a:r>
            <a:r>
              <a:rPr lang="ro-RO" dirty="0"/>
              <a:t> gata de rulat.</a:t>
            </a:r>
          </a:p>
        </p:txBody>
      </p:sp>
    </p:spTree>
    <p:extLst>
      <p:ext uri="{BB962C8B-B14F-4D97-AF65-F5344CB8AC3E}">
        <p14:creationId xmlns:p14="http://schemas.microsoft.com/office/powerpoint/2010/main" val="1967022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5741D5-561F-7940-8A15-AFDCCEA14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77C78-E788-1040-83F3-25253950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28BFB1-7CC0-A740-97EE-6EB6B87F2CE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7823280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80B083-308B-4BCA-A67D-B8D14641C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DDD0C9-8121-4DF4-99DB-E35818F1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8F899-7A78-4F47-BB41-80A43C7BE5B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47075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656B95-E2C8-480C-A05C-8F09722D6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EECDC-58D2-41AD-9C5F-41EDBAA0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Setare argument apelare </a:t>
            </a:r>
            <a:r>
              <a:rPr lang="ro-RO" dirty="0" err="1"/>
              <a:t>kernel</a:t>
            </a:r>
            <a:r>
              <a:rPr lang="ro-RO" dirty="0"/>
              <a:t>-uri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3CB59-3FD6-40C1-A599-94D326AEF6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0710" y="1285875"/>
            <a:ext cx="10540830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dirty="0" err="1"/>
              <a:t>clSetKernelArg</a:t>
            </a:r>
            <a:r>
              <a:rPr lang="ro-RO" dirty="0"/>
              <a:t>(</a:t>
            </a:r>
            <a:r>
              <a:rPr lang="ro-RO" dirty="0" err="1">
                <a:solidFill>
                  <a:srgbClr val="00B050"/>
                </a:solidFill>
              </a:rPr>
              <a:t>cl_kernel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kernel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C00000"/>
                </a:solidFill>
              </a:rPr>
              <a:t>cl_uint</a:t>
            </a:r>
            <a:r>
              <a:rPr lang="ro-RO" dirty="0">
                <a:solidFill>
                  <a:srgbClr val="C00000"/>
                </a:solidFill>
              </a:rPr>
              <a:t> </a:t>
            </a:r>
            <a:r>
              <a:rPr lang="ro-RO" dirty="0" err="1">
                <a:solidFill>
                  <a:srgbClr val="C00000"/>
                </a:solidFill>
              </a:rPr>
              <a:t>arg_index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0070C0"/>
                </a:solidFill>
              </a:rPr>
              <a:t>size_t</a:t>
            </a:r>
            <a:r>
              <a:rPr lang="ro-RO" dirty="0">
                <a:solidFill>
                  <a:srgbClr val="0070C0"/>
                </a:solidFill>
              </a:rPr>
              <a:t> </a:t>
            </a:r>
            <a:r>
              <a:rPr lang="ro-RO" dirty="0" err="1">
                <a:solidFill>
                  <a:srgbClr val="0070C0"/>
                </a:solidFill>
              </a:rPr>
              <a:t>arg_size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7030A0"/>
                </a:solidFill>
              </a:rPr>
              <a:t>const</a:t>
            </a:r>
            <a:r>
              <a:rPr lang="ro-RO" dirty="0">
                <a:solidFill>
                  <a:srgbClr val="7030A0"/>
                </a:solidFill>
              </a:rPr>
              <a:t> </a:t>
            </a:r>
            <a:r>
              <a:rPr lang="ro-RO" dirty="0" err="1">
                <a:solidFill>
                  <a:srgbClr val="7030A0"/>
                </a:solidFill>
              </a:rPr>
              <a:t>void</a:t>
            </a:r>
            <a:r>
              <a:rPr lang="ro-RO" dirty="0">
                <a:solidFill>
                  <a:srgbClr val="7030A0"/>
                </a:solidFill>
              </a:rPr>
              <a:t>* </a:t>
            </a:r>
            <a:r>
              <a:rPr lang="ro-RO" dirty="0" err="1">
                <a:solidFill>
                  <a:srgbClr val="7030A0"/>
                </a:solidFill>
              </a:rPr>
              <a:t>arg_value</a:t>
            </a:r>
            <a:r>
              <a:rPr lang="ro-RO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199459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656B95-E2C8-480C-A05C-8F09722D6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EECDC-58D2-41AD-9C5F-41EDBAA0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Setare argument apelare </a:t>
            </a:r>
            <a:r>
              <a:rPr lang="ro-RO" dirty="0" err="1"/>
              <a:t>kernel</a:t>
            </a:r>
            <a:r>
              <a:rPr lang="ro-RO" dirty="0"/>
              <a:t>-uri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3CB59-3FD6-40C1-A599-94D326AEF6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0710" y="1285875"/>
            <a:ext cx="10540830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clSetKernelArg</a:t>
            </a:r>
            <a:r>
              <a:rPr lang="ro-RO" dirty="0"/>
              <a:t>(</a:t>
            </a:r>
            <a:r>
              <a:rPr lang="ro-RO" dirty="0" err="1">
                <a:solidFill>
                  <a:srgbClr val="00B050"/>
                </a:solidFill>
              </a:rPr>
              <a:t>cl_kernel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kernel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arg_index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arg_size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arg_value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 err="1"/>
              <a:t>Kernel-ul</a:t>
            </a:r>
            <a:r>
              <a:rPr lang="ro-RO" dirty="0"/>
              <a:t> pentru care se setează argumentul.</a:t>
            </a:r>
          </a:p>
        </p:txBody>
      </p:sp>
    </p:spTree>
    <p:extLst>
      <p:ext uri="{BB962C8B-B14F-4D97-AF65-F5344CB8AC3E}">
        <p14:creationId xmlns:p14="http://schemas.microsoft.com/office/powerpoint/2010/main" val="42335772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656B95-E2C8-480C-A05C-8F09722D6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EECDC-58D2-41AD-9C5F-41EDBAA0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Setare argument apelare </a:t>
            </a:r>
            <a:r>
              <a:rPr lang="ro-RO" dirty="0" err="1"/>
              <a:t>kernel</a:t>
            </a:r>
            <a:r>
              <a:rPr lang="ro-RO" dirty="0"/>
              <a:t>-uri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3CB59-3FD6-40C1-A599-94D326AEF6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0710" y="1285875"/>
            <a:ext cx="10540830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clSetKernelArg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kernel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C00000"/>
                </a:solidFill>
              </a:rPr>
              <a:t>cl_uint</a:t>
            </a:r>
            <a:r>
              <a:rPr lang="ro-RO" dirty="0">
                <a:solidFill>
                  <a:srgbClr val="C00000"/>
                </a:solidFill>
              </a:rPr>
              <a:t> </a:t>
            </a:r>
            <a:r>
              <a:rPr lang="ro-RO" dirty="0" err="1">
                <a:solidFill>
                  <a:srgbClr val="C00000"/>
                </a:solidFill>
              </a:rPr>
              <a:t>arg_index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arg_size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arg_value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Al câtelea argument setăm.</a:t>
            </a:r>
          </a:p>
        </p:txBody>
      </p:sp>
    </p:spTree>
    <p:extLst>
      <p:ext uri="{BB962C8B-B14F-4D97-AF65-F5344CB8AC3E}">
        <p14:creationId xmlns:p14="http://schemas.microsoft.com/office/powerpoint/2010/main" val="35149702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656B95-E2C8-480C-A05C-8F09722D6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EECDC-58D2-41AD-9C5F-41EDBAA0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Setare argument apelare </a:t>
            </a:r>
            <a:r>
              <a:rPr lang="ro-RO" dirty="0" err="1"/>
              <a:t>kernel</a:t>
            </a:r>
            <a:r>
              <a:rPr lang="ro-RO" dirty="0"/>
              <a:t>-uri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3CB59-3FD6-40C1-A599-94D326AEF6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0710" y="1285875"/>
            <a:ext cx="10540830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clSetKernelArg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kernel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arg_index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arg_size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7030A0"/>
                </a:solidFill>
              </a:rPr>
              <a:t>const</a:t>
            </a:r>
            <a:r>
              <a:rPr lang="ro-RO" dirty="0">
                <a:solidFill>
                  <a:srgbClr val="7030A0"/>
                </a:solidFill>
              </a:rPr>
              <a:t> </a:t>
            </a:r>
            <a:r>
              <a:rPr lang="ro-RO" dirty="0" err="1">
                <a:solidFill>
                  <a:srgbClr val="7030A0"/>
                </a:solidFill>
              </a:rPr>
              <a:t>void</a:t>
            </a:r>
            <a:r>
              <a:rPr lang="ro-RO" dirty="0">
                <a:solidFill>
                  <a:srgbClr val="7030A0"/>
                </a:solidFill>
              </a:rPr>
              <a:t>* </a:t>
            </a:r>
            <a:r>
              <a:rPr lang="ro-RO" dirty="0" err="1">
                <a:solidFill>
                  <a:srgbClr val="7030A0"/>
                </a:solidFill>
              </a:rPr>
              <a:t>arg_value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Datele care vor fi transmise argumentului.</a:t>
            </a:r>
          </a:p>
        </p:txBody>
      </p:sp>
    </p:spTree>
    <p:extLst>
      <p:ext uri="{BB962C8B-B14F-4D97-AF65-F5344CB8AC3E}">
        <p14:creationId xmlns:p14="http://schemas.microsoft.com/office/powerpoint/2010/main" val="37995154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656B95-E2C8-480C-A05C-8F09722D6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EECDC-58D2-41AD-9C5F-41EDBAA0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Setare argument apelare </a:t>
            </a:r>
            <a:r>
              <a:rPr lang="ro-RO" dirty="0" err="1"/>
              <a:t>kernel</a:t>
            </a:r>
            <a:r>
              <a:rPr lang="ro-RO" dirty="0"/>
              <a:t>-uri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3CB59-3FD6-40C1-A599-94D326AEF6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0710" y="1285875"/>
            <a:ext cx="10540830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/>
              <a:t>clSetKernelArg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kernel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arg_index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rgbClr val="0070C0"/>
                </a:solidFill>
              </a:rPr>
              <a:t>size_t</a:t>
            </a:r>
            <a:r>
              <a:rPr lang="ro-RO" dirty="0">
                <a:solidFill>
                  <a:srgbClr val="0070C0"/>
                </a:solidFill>
              </a:rPr>
              <a:t> </a:t>
            </a:r>
            <a:r>
              <a:rPr lang="ro-RO" dirty="0" err="1">
                <a:solidFill>
                  <a:srgbClr val="0070C0"/>
                </a:solidFill>
              </a:rPr>
              <a:t>arg_size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arg_value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Mărimea datelor argumentului setat.</a:t>
            </a:r>
          </a:p>
        </p:txBody>
      </p:sp>
    </p:spTree>
    <p:extLst>
      <p:ext uri="{BB962C8B-B14F-4D97-AF65-F5344CB8AC3E}">
        <p14:creationId xmlns:p14="http://schemas.microsoft.com/office/powerpoint/2010/main" val="33027637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656B95-E2C8-480C-A05C-8F09722D6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EECDC-58D2-41AD-9C5F-41EDBAA0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Setare argument apelare </a:t>
            </a:r>
            <a:r>
              <a:rPr lang="ro-RO" dirty="0" err="1"/>
              <a:t>kernel</a:t>
            </a:r>
            <a:r>
              <a:rPr lang="ro-RO" dirty="0"/>
              <a:t>-uri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3CB59-3FD6-40C1-A599-94D326AEF6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0710" y="1285875"/>
            <a:ext cx="10540830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dirty="0" err="1"/>
              <a:t>clSetKernelArg</a:t>
            </a:r>
            <a:r>
              <a:rPr lang="ro-RO" dirty="0"/>
              <a:t>(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kernel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arg_index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arg_size</a:t>
            </a:r>
            <a:r>
              <a:rPr lang="ro-RO" dirty="0"/>
              <a:t>,</a:t>
            </a:r>
          </a:p>
          <a:p>
            <a:pPr marL="0" indent="0">
              <a:buNone/>
            </a:pPr>
            <a:r>
              <a:rPr lang="ro-RO" dirty="0"/>
              <a:t>	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void</a:t>
            </a:r>
            <a:r>
              <a:rPr lang="ro-RO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dirty="0" err="1">
                <a:solidFill>
                  <a:schemeClr val="tx2">
                    <a:lumMod val="85000"/>
                  </a:schemeClr>
                </a:solidFill>
              </a:rPr>
              <a:t>arg_value</a:t>
            </a:r>
            <a:r>
              <a:rPr lang="ro-RO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en-GB" sz="2800" dirty="0" err="1"/>
              <a:t>Întoarce</a:t>
            </a:r>
            <a:r>
              <a:rPr lang="en-GB" sz="2800" dirty="0"/>
              <a:t> </a:t>
            </a:r>
            <a:r>
              <a:rPr lang="en-GB" sz="28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2800" dirty="0" err="1">
                <a:solidFill>
                  <a:schemeClr val="tx1"/>
                </a:solidFill>
              </a:rPr>
              <a:t>sau</a:t>
            </a:r>
            <a:r>
              <a:rPr lang="en-GB" sz="2800" dirty="0">
                <a:solidFill>
                  <a:schemeClr val="tx1"/>
                </a:solidFill>
              </a:rPr>
              <a:t> cod de </a:t>
            </a:r>
            <a:r>
              <a:rPr lang="en-GB" sz="2800" dirty="0" err="1">
                <a:solidFill>
                  <a:schemeClr val="tx1"/>
                </a:solidFill>
              </a:rPr>
              <a:t>eroare</a:t>
            </a:r>
            <a:r>
              <a:rPr lang="en-GB" sz="2800" dirty="0">
                <a:solidFill>
                  <a:schemeClr val="tx1"/>
                </a:solidFill>
              </a:rPr>
              <a:t>.</a:t>
            </a:r>
            <a:endParaRPr lang="ro-RO" sz="2800" dirty="0"/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192807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EC2A56-C71C-4E4C-A1F5-DAAC00E3C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8DA03E-66F4-4AA3-8024-3B57BD03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9D8F5-B7F8-40A9-9DE6-C9BD52CD326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469016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8624C1-AD8D-4413-BFA5-7367EE5D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3392FB-22F2-4448-9AE1-597465CB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Executarea unui </a:t>
            </a:r>
            <a:r>
              <a:rPr lang="ro-RO" dirty="0" err="1"/>
              <a:t>kernel</a:t>
            </a:r>
            <a:r>
              <a:rPr lang="ro-RO" dirty="0"/>
              <a:t> pe </a:t>
            </a:r>
            <a:r>
              <a:rPr lang="ro-RO" dirty="0" err="1"/>
              <a:t>device</a:t>
            </a:r>
            <a:r>
              <a:rPr lang="ro-RO" dirty="0"/>
              <a:t>(uri)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9FFE8-67F0-477D-BABB-75F0A6FDA74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4"/>
            <a:ext cx="11197087" cy="5257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sz="2400" dirty="0" err="1"/>
              <a:t>clEnqueueNDRangeKernel</a:t>
            </a:r>
            <a:r>
              <a:rPr lang="ro-RO" sz="2400" dirty="0"/>
              <a:t>(</a:t>
            </a:r>
            <a:r>
              <a:rPr lang="ro-RO" sz="2400" dirty="0">
                <a:solidFill>
                  <a:srgbClr val="F57BA1"/>
                </a:solidFill>
              </a:rPr>
              <a:t>	</a:t>
            </a:r>
            <a:r>
              <a:rPr lang="ro-RO" sz="2400" dirty="0" err="1">
                <a:solidFill>
                  <a:srgbClr val="F57BA1"/>
                </a:solidFill>
              </a:rPr>
              <a:t>cl_command_queue</a:t>
            </a:r>
            <a:r>
              <a:rPr lang="ro-RO" sz="2400" dirty="0">
                <a:solidFill>
                  <a:srgbClr val="F57BA1"/>
                </a:solidFill>
              </a:rPr>
              <a:t> </a:t>
            </a:r>
            <a:r>
              <a:rPr lang="ro-RO" sz="2400" dirty="0" err="1">
                <a:solidFill>
                  <a:srgbClr val="F57BA1"/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B050"/>
                </a:solidFill>
              </a:rPr>
              <a:t>cl_kernel</a:t>
            </a:r>
            <a:r>
              <a:rPr lang="ro-RO" sz="2400" dirty="0">
                <a:solidFill>
                  <a:srgbClr val="00B050"/>
                </a:solidFill>
              </a:rPr>
              <a:t> </a:t>
            </a:r>
            <a:r>
              <a:rPr lang="ro-RO" sz="2400" dirty="0" err="1">
                <a:solidFill>
                  <a:srgbClr val="00B050"/>
                </a:solidFill>
              </a:rPr>
              <a:t>kernel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70C0"/>
                </a:solidFill>
              </a:rPr>
              <a:t>cl_uint</a:t>
            </a:r>
            <a:r>
              <a:rPr lang="ro-RO" sz="2400" dirty="0">
                <a:solidFill>
                  <a:srgbClr val="0070C0"/>
                </a:solidFill>
              </a:rPr>
              <a:t> </a:t>
            </a:r>
            <a:r>
              <a:rPr lang="ro-RO" sz="2400" dirty="0" err="1">
                <a:solidFill>
                  <a:srgbClr val="0070C0"/>
                </a:solidFill>
              </a:rPr>
              <a:t>work_dim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7030A0"/>
                </a:solidFill>
              </a:rPr>
              <a:t>const</a:t>
            </a:r>
            <a:r>
              <a:rPr lang="ro-RO" sz="2400" dirty="0">
                <a:solidFill>
                  <a:srgbClr val="7030A0"/>
                </a:solidFill>
              </a:rPr>
              <a:t> </a:t>
            </a:r>
            <a:r>
              <a:rPr lang="ro-RO" sz="2400" dirty="0" err="1">
                <a:solidFill>
                  <a:srgbClr val="7030A0"/>
                </a:solidFill>
              </a:rPr>
              <a:t>size_t</a:t>
            </a:r>
            <a:r>
              <a:rPr lang="ro-RO" sz="2400" dirty="0">
                <a:solidFill>
                  <a:srgbClr val="7030A0"/>
                </a:solidFill>
              </a:rPr>
              <a:t>* </a:t>
            </a:r>
            <a:r>
              <a:rPr lang="ro-RO" sz="2400" dirty="0" err="1">
                <a:solidFill>
                  <a:srgbClr val="7030A0"/>
                </a:solidFill>
              </a:rPr>
              <a:t>global_work_offset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B0F0"/>
                </a:solidFill>
              </a:rPr>
              <a:t>const</a:t>
            </a:r>
            <a:r>
              <a:rPr lang="ro-RO" sz="2400" dirty="0">
                <a:solidFill>
                  <a:srgbClr val="00B0F0"/>
                </a:solidFill>
              </a:rPr>
              <a:t> </a:t>
            </a:r>
            <a:r>
              <a:rPr lang="ro-RO" sz="2400" dirty="0" err="1">
                <a:solidFill>
                  <a:srgbClr val="00B0F0"/>
                </a:solidFill>
              </a:rPr>
              <a:t>size_t</a:t>
            </a:r>
            <a:r>
              <a:rPr lang="ro-RO" sz="2400" dirty="0">
                <a:solidFill>
                  <a:srgbClr val="00B0F0"/>
                </a:solidFill>
              </a:rPr>
              <a:t>* </a:t>
            </a:r>
            <a:r>
              <a:rPr lang="ro-RO" sz="2400" dirty="0" err="1">
                <a:solidFill>
                  <a:srgbClr val="00B0F0"/>
                </a:solidFill>
              </a:rPr>
              <a:t>global_work_size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A29E00"/>
                </a:solidFill>
              </a:rPr>
              <a:t>const</a:t>
            </a:r>
            <a:r>
              <a:rPr lang="ro-RO" sz="2400" dirty="0">
                <a:solidFill>
                  <a:srgbClr val="A29E00"/>
                </a:solidFill>
              </a:rPr>
              <a:t> </a:t>
            </a:r>
            <a:r>
              <a:rPr lang="ro-RO" sz="2400" dirty="0" err="1">
                <a:solidFill>
                  <a:srgbClr val="A29E00"/>
                </a:solidFill>
              </a:rPr>
              <a:t>size_t</a:t>
            </a:r>
            <a:r>
              <a:rPr lang="ro-RO" sz="2400" dirty="0">
                <a:solidFill>
                  <a:srgbClr val="A29E00"/>
                </a:solidFill>
              </a:rPr>
              <a:t>* </a:t>
            </a:r>
            <a:r>
              <a:rPr lang="ro-RO" sz="2400" dirty="0" err="1">
                <a:solidFill>
                  <a:srgbClr val="A29E00"/>
                </a:solidFill>
              </a:rPr>
              <a:t>local_work_size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D18B47"/>
                </a:solidFill>
              </a:rPr>
              <a:t>cl_uint</a:t>
            </a:r>
            <a:r>
              <a:rPr lang="ro-RO" sz="2400" dirty="0">
                <a:solidFill>
                  <a:srgbClr val="D18B47"/>
                </a:solidFill>
              </a:rPr>
              <a:t> </a:t>
            </a:r>
            <a:r>
              <a:rPr lang="ro-RO" sz="2400" dirty="0" err="1">
                <a:solidFill>
                  <a:srgbClr val="D18B47"/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accent6">
                    <a:lumMod val="7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C00000"/>
                </a:solidFill>
              </a:rPr>
              <a:t>cl_event</a:t>
            </a:r>
            <a:r>
              <a:rPr lang="ro-RO" sz="2400" dirty="0">
                <a:solidFill>
                  <a:srgbClr val="C00000"/>
                </a:solidFill>
              </a:rPr>
              <a:t>* event</a:t>
            </a:r>
            <a:r>
              <a:rPr lang="ro-RO" sz="2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875771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8624C1-AD8D-4413-BFA5-7367EE5D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3392FB-22F2-4448-9AE1-597465CB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Executarea unui </a:t>
            </a:r>
            <a:r>
              <a:rPr lang="ro-RO" dirty="0" err="1"/>
              <a:t>kernel</a:t>
            </a:r>
            <a:r>
              <a:rPr lang="ro-RO" dirty="0"/>
              <a:t> pe </a:t>
            </a:r>
            <a:r>
              <a:rPr lang="ro-RO" dirty="0" err="1"/>
              <a:t>device</a:t>
            </a:r>
            <a:r>
              <a:rPr lang="ro-RO" dirty="0"/>
              <a:t>(uri)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9FFE8-67F0-477D-BABB-75F0A6FDA74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4"/>
            <a:ext cx="11197087" cy="5257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clEnqueueNDRangeKernel</a:t>
            </a:r>
            <a:r>
              <a:rPr lang="ro-RO" sz="2400" dirty="0"/>
              <a:t>(</a:t>
            </a:r>
            <a:r>
              <a:rPr lang="ro-RO" sz="2400" dirty="0">
                <a:solidFill>
                  <a:srgbClr val="F57BA1"/>
                </a:solidFill>
              </a:rPr>
              <a:t>	</a:t>
            </a:r>
            <a:r>
              <a:rPr lang="ro-RO" sz="2400" dirty="0" err="1">
                <a:solidFill>
                  <a:srgbClr val="F57BA1"/>
                </a:solidFill>
              </a:rPr>
              <a:t>cl_command_queue</a:t>
            </a:r>
            <a:r>
              <a:rPr lang="ro-RO" sz="2400" dirty="0">
                <a:solidFill>
                  <a:srgbClr val="F57BA1"/>
                </a:solidFill>
              </a:rPr>
              <a:t> </a:t>
            </a:r>
            <a:r>
              <a:rPr lang="ro-RO" sz="2400" dirty="0" err="1">
                <a:solidFill>
                  <a:srgbClr val="F57BA1"/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kernel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work_dim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local_work_size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Coada</a:t>
            </a:r>
            <a:r>
              <a:rPr lang="en-US" sz="2400" dirty="0"/>
              <a:t> pe care se </a:t>
            </a:r>
            <a:r>
              <a:rPr lang="en-US" sz="2400" dirty="0" err="1"/>
              <a:t>ruleaz</a:t>
            </a:r>
            <a:r>
              <a:rPr lang="ro-RO" sz="2400" dirty="0"/>
              <a:t>ă </a:t>
            </a:r>
            <a:r>
              <a:rPr lang="ro-RO" sz="2400" dirty="0" err="1"/>
              <a:t>kernelul</a:t>
            </a:r>
            <a:r>
              <a:rPr lang="ro-RO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4769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04FB77-36FB-C144-9A27-E2B01683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A7EF3B-F1A1-DB48-974D-78F497F4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Decoperirea informațiilor despre platformă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1D514-4FD6-B84F-937D-DC3176E97DF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22744" y="1377387"/>
            <a:ext cx="10548796" cy="4919896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en-GB" sz="32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GB" sz="3200" dirty="0" err="1"/>
              <a:t>clGetPlatformInfo</a:t>
            </a:r>
            <a:r>
              <a:rPr lang="en-GB" sz="3200" dirty="0"/>
              <a:t>(</a:t>
            </a:r>
            <a:r>
              <a:rPr lang="en-US" sz="3200" b="1" noProof="1">
                <a:solidFill>
                  <a:schemeClr val="accent2">
                    <a:lumMod val="75000"/>
                  </a:schemeClr>
                </a:solidFill>
              </a:rPr>
              <a:t>↓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</a:rPr>
              <a:t>cl_platform_id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 platform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7030A0"/>
                </a:solidFill>
              </a:rPr>
              <a:t>↓ </a:t>
            </a:r>
            <a:r>
              <a:rPr lang="en-GB" sz="3200" dirty="0" err="1">
                <a:solidFill>
                  <a:srgbClr val="7030A0"/>
                </a:solidFill>
              </a:rPr>
              <a:t>cl_platform_info</a:t>
            </a:r>
            <a:r>
              <a:rPr lang="en-GB" sz="3200" dirty="0">
                <a:solidFill>
                  <a:srgbClr val="7030A0"/>
                </a:solidFill>
              </a:rPr>
              <a:t> </a:t>
            </a:r>
            <a:r>
              <a:rPr lang="en-GB" sz="3200" dirty="0" err="1">
                <a:solidFill>
                  <a:srgbClr val="7030A0"/>
                </a:solidFill>
              </a:rPr>
              <a:t>param_name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00B050"/>
                </a:solidFill>
              </a:rPr>
              <a:t>↓ </a:t>
            </a:r>
            <a:r>
              <a:rPr lang="en-GB" sz="3200" dirty="0" err="1">
                <a:solidFill>
                  <a:srgbClr val="00B050"/>
                </a:solidFill>
              </a:rPr>
              <a:t>size_t</a:t>
            </a:r>
            <a:r>
              <a:rPr lang="en-GB" sz="3200" dirty="0">
                <a:solidFill>
                  <a:srgbClr val="00B050"/>
                </a:solidFill>
              </a:rPr>
              <a:t> </a:t>
            </a:r>
            <a:r>
              <a:rPr lang="en-GB" sz="3200" dirty="0" err="1">
                <a:solidFill>
                  <a:srgbClr val="00B050"/>
                </a:solidFill>
              </a:rPr>
              <a:t>param_value_size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C00000"/>
                </a:solidFill>
              </a:rPr>
              <a:t>↑ </a:t>
            </a:r>
            <a:r>
              <a:rPr lang="en-GB" sz="3200" dirty="0">
                <a:solidFill>
                  <a:srgbClr val="C00000"/>
                </a:solidFill>
              </a:rPr>
              <a:t>void* </a:t>
            </a:r>
            <a:r>
              <a:rPr lang="en-GB" sz="3200" dirty="0" err="1">
                <a:solidFill>
                  <a:srgbClr val="C00000"/>
                </a:solidFill>
              </a:rPr>
              <a:t>param_value</a:t>
            </a:r>
            <a:r>
              <a:rPr lang="en-GB" sz="320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GB" sz="3200" dirty="0">
                <a:solidFill>
                  <a:schemeClr val="tx1"/>
                </a:solidFill>
              </a:rPr>
              <a:t>		</a:t>
            </a:r>
            <a:r>
              <a:rPr lang="en-US" sz="3200" b="1" noProof="1">
                <a:solidFill>
                  <a:schemeClr val="tx1"/>
                </a:solidFill>
              </a:rPr>
              <a:t> </a:t>
            </a:r>
            <a:r>
              <a:rPr lang="en-US" sz="3200" b="1" noProof="1">
                <a:solidFill>
                  <a:srgbClr val="0070C0"/>
                </a:solidFill>
              </a:rPr>
              <a:t>↑ </a:t>
            </a:r>
            <a:r>
              <a:rPr lang="en-GB" sz="3200" dirty="0" err="1">
                <a:solidFill>
                  <a:srgbClr val="0070C0"/>
                </a:solidFill>
              </a:rPr>
              <a:t>size_t</a:t>
            </a:r>
            <a:r>
              <a:rPr lang="en-GB" sz="3200" dirty="0">
                <a:solidFill>
                  <a:srgbClr val="0070C0"/>
                </a:solidFill>
              </a:rPr>
              <a:t>* </a:t>
            </a:r>
            <a:r>
              <a:rPr lang="en-GB" sz="3200" dirty="0" err="1">
                <a:solidFill>
                  <a:srgbClr val="0070C0"/>
                </a:solidFill>
              </a:rPr>
              <a:t>param_value_size_ret</a:t>
            </a:r>
            <a:r>
              <a:rPr lang="en-GB" sz="3200" dirty="0"/>
              <a:t>);</a:t>
            </a:r>
            <a:endParaRPr lang="en-RO" sz="3200" dirty="0"/>
          </a:p>
        </p:txBody>
      </p:sp>
    </p:spTree>
    <p:extLst>
      <p:ext uri="{BB962C8B-B14F-4D97-AF65-F5344CB8AC3E}">
        <p14:creationId xmlns:p14="http://schemas.microsoft.com/office/powerpoint/2010/main" val="4447211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8624C1-AD8D-4413-BFA5-7367EE5D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3392FB-22F2-4448-9AE1-597465CB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Executarea unui </a:t>
            </a:r>
            <a:r>
              <a:rPr lang="ro-RO" dirty="0" err="1"/>
              <a:t>kernel</a:t>
            </a:r>
            <a:r>
              <a:rPr lang="ro-RO" dirty="0"/>
              <a:t> pe </a:t>
            </a:r>
            <a:r>
              <a:rPr lang="ro-RO" dirty="0" err="1"/>
              <a:t>device</a:t>
            </a:r>
            <a:r>
              <a:rPr lang="ro-RO" dirty="0"/>
              <a:t>(uri)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9FFE8-67F0-477D-BABB-75F0A6FDA74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4"/>
            <a:ext cx="11197087" cy="5257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clEnqueueNDRangeKernel</a:t>
            </a:r>
            <a:r>
              <a:rPr lang="ro-RO" sz="2400" dirty="0"/>
              <a:t>(</a:t>
            </a:r>
            <a:r>
              <a:rPr lang="ro-RO" sz="2400" dirty="0">
                <a:solidFill>
                  <a:srgbClr val="F57BA1"/>
                </a:solidFill>
              </a:rPr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B050"/>
                </a:solidFill>
              </a:rPr>
              <a:t>cl_kernel</a:t>
            </a:r>
            <a:r>
              <a:rPr lang="ro-RO" sz="2400" dirty="0">
                <a:solidFill>
                  <a:srgbClr val="00B050"/>
                </a:solidFill>
              </a:rPr>
              <a:t> </a:t>
            </a:r>
            <a:r>
              <a:rPr lang="ro-RO" sz="2400" dirty="0" err="1">
                <a:solidFill>
                  <a:srgbClr val="00B050"/>
                </a:solidFill>
              </a:rPr>
              <a:t>kernel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work_dim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local_work_size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 err="1"/>
              <a:t>Kernel-ul</a:t>
            </a:r>
            <a:r>
              <a:rPr lang="ro-RO" sz="2400" dirty="0"/>
              <a:t> care va fi rulat.</a:t>
            </a:r>
          </a:p>
        </p:txBody>
      </p:sp>
    </p:spTree>
    <p:extLst>
      <p:ext uri="{BB962C8B-B14F-4D97-AF65-F5344CB8AC3E}">
        <p14:creationId xmlns:p14="http://schemas.microsoft.com/office/powerpoint/2010/main" val="22434918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8624C1-AD8D-4413-BFA5-7367EE5D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3392FB-22F2-4448-9AE1-597465CB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Executarea unui </a:t>
            </a:r>
            <a:r>
              <a:rPr lang="ro-RO" dirty="0" err="1"/>
              <a:t>kernel</a:t>
            </a:r>
            <a:r>
              <a:rPr lang="ro-RO" dirty="0"/>
              <a:t> pe </a:t>
            </a:r>
            <a:r>
              <a:rPr lang="ro-RO" dirty="0" err="1"/>
              <a:t>device</a:t>
            </a:r>
            <a:r>
              <a:rPr lang="ro-RO" dirty="0"/>
              <a:t>(uri)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9FFE8-67F0-477D-BABB-75F0A6FDA74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4"/>
            <a:ext cx="11197087" cy="51081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clEnqueueNDRangeKernel</a:t>
            </a:r>
            <a:r>
              <a:rPr lang="ro-RO" sz="2400" dirty="0"/>
              <a:t>(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kernel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70C0"/>
                </a:solidFill>
              </a:rPr>
              <a:t>cl_uint</a:t>
            </a:r>
            <a:r>
              <a:rPr lang="ro-RO" sz="2400" dirty="0">
                <a:solidFill>
                  <a:srgbClr val="0070C0"/>
                </a:solidFill>
              </a:rPr>
              <a:t> </a:t>
            </a:r>
            <a:r>
              <a:rPr lang="ro-RO" sz="2400" dirty="0" err="1">
                <a:solidFill>
                  <a:srgbClr val="0070C0"/>
                </a:solidFill>
              </a:rPr>
              <a:t>work_dim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local_work_size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r>
              <a:rPr lang="ro-RO" sz="2400" dirty="0"/>
              <a:t>Numărul de dimensiuni în care se vor rula </a:t>
            </a:r>
            <a:r>
              <a:rPr lang="ro-RO" sz="2400" dirty="0" err="1"/>
              <a:t>kernel</a:t>
            </a:r>
            <a:r>
              <a:rPr lang="ro-RO" sz="2400" dirty="0"/>
              <a:t>-urile (0, CL_​DEVICE_​MAX_​WORK_​ITEM_​DIMENSIONS).</a:t>
            </a:r>
          </a:p>
          <a:p>
            <a:pPr marL="0" indent="0">
              <a:buNone/>
            </a:pPr>
            <a:r>
              <a:rPr lang="ro-RO" sz="2400" dirty="0"/>
              <a:t>În general 1, 2 sau 3.</a:t>
            </a:r>
          </a:p>
        </p:txBody>
      </p:sp>
    </p:spTree>
    <p:extLst>
      <p:ext uri="{BB962C8B-B14F-4D97-AF65-F5344CB8AC3E}">
        <p14:creationId xmlns:p14="http://schemas.microsoft.com/office/powerpoint/2010/main" val="33676446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8624C1-AD8D-4413-BFA5-7367EE5D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3392FB-22F2-4448-9AE1-597465CB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Executarea unui </a:t>
            </a:r>
            <a:r>
              <a:rPr lang="ro-RO" dirty="0" err="1"/>
              <a:t>kernel</a:t>
            </a:r>
            <a:r>
              <a:rPr lang="ro-RO" dirty="0"/>
              <a:t> pe </a:t>
            </a:r>
            <a:r>
              <a:rPr lang="ro-RO" dirty="0" err="1"/>
              <a:t>device</a:t>
            </a:r>
            <a:r>
              <a:rPr lang="ro-RO" dirty="0"/>
              <a:t>(uri)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9FFE8-67F0-477D-BABB-75F0A6FDA74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4"/>
            <a:ext cx="11197087" cy="5257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clEnqueueNDRangeKernel</a:t>
            </a:r>
            <a:r>
              <a:rPr lang="ro-RO" sz="2400" dirty="0"/>
              <a:t>(</a:t>
            </a:r>
            <a:r>
              <a:rPr lang="ro-RO" sz="2400" dirty="0">
                <a:solidFill>
                  <a:srgbClr val="F57BA1"/>
                </a:solidFill>
              </a:rPr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kernel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work_dim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7030A0"/>
                </a:solidFill>
              </a:rPr>
              <a:t>const</a:t>
            </a:r>
            <a:r>
              <a:rPr lang="ro-RO" sz="2400" dirty="0">
                <a:solidFill>
                  <a:srgbClr val="7030A0"/>
                </a:solidFill>
              </a:rPr>
              <a:t> </a:t>
            </a:r>
            <a:r>
              <a:rPr lang="ro-RO" sz="2400" dirty="0" err="1">
                <a:solidFill>
                  <a:srgbClr val="7030A0"/>
                </a:solidFill>
              </a:rPr>
              <a:t>size_t</a:t>
            </a:r>
            <a:r>
              <a:rPr lang="ro-RO" sz="2400" dirty="0">
                <a:solidFill>
                  <a:srgbClr val="7030A0"/>
                </a:solidFill>
              </a:rPr>
              <a:t>* </a:t>
            </a:r>
            <a:r>
              <a:rPr lang="ro-RO" sz="2400" dirty="0" err="1">
                <a:solidFill>
                  <a:srgbClr val="7030A0"/>
                </a:solidFill>
              </a:rPr>
              <a:t>global_work_offset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local_work_size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r>
              <a:rPr lang="ro-RO" sz="2400" dirty="0"/>
              <a:t>Un vector de </a:t>
            </a:r>
            <a:r>
              <a:rPr lang="ro-RO" sz="2400" dirty="0" err="1">
                <a:solidFill>
                  <a:srgbClr val="0070C0"/>
                </a:solidFill>
              </a:rPr>
              <a:t>work_dim</a:t>
            </a:r>
            <a:r>
              <a:rPr lang="ro-RO" sz="2400" dirty="0"/>
              <a:t> elemente, fiecare element reprezentând </a:t>
            </a:r>
            <a:r>
              <a:rPr lang="ro-RO" sz="2400" dirty="0" err="1"/>
              <a:t>offsetul</a:t>
            </a:r>
            <a:r>
              <a:rPr lang="ro-RO" sz="2400" dirty="0"/>
              <a:t> pe acea dimensiune. Poate să fie NULL.</a:t>
            </a:r>
          </a:p>
        </p:txBody>
      </p:sp>
    </p:spTree>
    <p:extLst>
      <p:ext uri="{BB962C8B-B14F-4D97-AF65-F5344CB8AC3E}">
        <p14:creationId xmlns:p14="http://schemas.microsoft.com/office/powerpoint/2010/main" val="1012186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8624C1-AD8D-4413-BFA5-7367EE5D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3392FB-22F2-4448-9AE1-597465CB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Executarea unui </a:t>
            </a:r>
            <a:r>
              <a:rPr lang="ro-RO" dirty="0" err="1"/>
              <a:t>kernel</a:t>
            </a:r>
            <a:r>
              <a:rPr lang="ro-RO" dirty="0"/>
              <a:t> pe </a:t>
            </a:r>
            <a:r>
              <a:rPr lang="ro-RO" dirty="0" err="1"/>
              <a:t>device</a:t>
            </a:r>
            <a:r>
              <a:rPr lang="ro-RO" dirty="0"/>
              <a:t>(uri)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9FFE8-67F0-477D-BABB-75F0A6FDA74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4"/>
            <a:ext cx="11197087" cy="5257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clEnqueueNDRangeKernel</a:t>
            </a:r>
            <a:r>
              <a:rPr lang="ro-RO" sz="2400" dirty="0"/>
              <a:t>(</a:t>
            </a:r>
            <a:r>
              <a:rPr lang="ro-RO" sz="2400" dirty="0">
                <a:solidFill>
                  <a:srgbClr val="F57BA1"/>
                </a:solidFill>
              </a:rPr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kernel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work_dim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00B0F0"/>
                </a:solidFill>
              </a:rPr>
              <a:t>const</a:t>
            </a:r>
            <a:r>
              <a:rPr lang="ro-RO" sz="2400" dirty="0">
                <a:solidFill>
                  <a:srgbClr val="00B0F0"/>
                </a:solidFill>
              </a:rPr>
              <a:t> </a:t>
            </a:r>
            <a:r>
              <a:rPr lang="ro-RO" sz="2400" dirty="0" err="1">
                <a:solidFill>
                  <a:srgbClr val="00B0F0"/>
                </a:solidFill>
              </a:rPr>
              <a:t>size_t</a:t>
            </a:r>
            <a:r>
              <a:rPr lang="ro-RO" sz="2400" dirty="0">
                <a:solidFill>
                  <a:srgbClr val="00B0F0"/>
                </a:solidFill>
              </a:rPr>
              <a:t>* </a:t>
            </a:r>
            <a:r>
              <a:rPr lang="ro-RO" sz="2400" dirty="0" err="1">
                <a:solidFill>
                  <a:srgbClr val="00B0F0"/>
                </a:solidFill>
              </a:rPr>
              <a:t>global_work_size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local_work_size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r>
              <a:rPr lang="ro-RO" sz="2400" dirty="0"/>
              <a:t>Un vector de </a:t>
            </a:r>
            <a:r>
              <a:rPr lang="ro-RO" sz="2400" dirty="0" err="1">
                <a:solidFill>
                  <a:srgbClr val="0070C0"/>
                </a:solidFill>
              </a:rPr>
              <a:t>work_dim</a:t>
            </a:r>
            <a:r>
              <a:rPr lang="ro-RO" sz="2400" dirty="0">
                <a:solidFill>
                  <a:srgbClr val="0070C0"/>
                </a:solidFill>
              </a:rPr>
              <a:t> </a:t>
            </a:r>
            <a:r>
              <a:rPr lang="ro-RO" sz="2400" dirty="0"/>
              <a:t>elemente, fiecare element reprezentând mărimea pe acea dimensiune.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2944603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8624C1-AD8D-4413-BFA5-7367EE5D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3392FB-22F2-4448-9AE1-597465CB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Executarea unui </a:t>
            </a:r>
            <a:r>
              <a:rPr lang="ro-RO" dirty="0" err="1"/>
              <a:t>kernel</a:t>
            </a:r>
            <a:r>
              <a:rPr lang="ro-RO" dirty="0"/>
              <a:t> pe </a:t>
            </a:r>
            <a:r>
              <a:rPr lang="ro-RO" dirty="0" err="1"/>
              <a:t>device</a:t>
            </a:r>
            <a:r>
              <a:rPr lang="ro-RO" dirty="0"/>
              <a:t>(uri)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9FFE8-67F0-477D-BABB-75F0A6FDA74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4"/>
            <a:ext cx="11197087" cy="5257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clEnqueueNDRangeKernel</a:t>
            </a:r>
            <a:r>
              <a:rPr lang="ro-RO" sz="2400" dirty="0"/>
              <a:t>(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kernel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work_dim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A29E00"/>
                </a:solidFill>
              </a:rPr>
              <a:t>const</a:t>
            </a:r>
            <a:r>
              <a:rPr lang="ro-RO" sz="2400" dirty="0">
                <a:solidFill>
                  <a:srgbClr val="A29E00"/>
                </a:solidFill>
              </a:rPr>
              <a:t> </a:t>
            </a:r>
            <a:r>
              <a:rPr lang="ro-RO" sz="2400" dirty="0" err="1">
                <a:solidFill>
                  <a:srgbClr val="A29E00"/>
                </a:solidFill>
              </a:rPr>
              <a:t>size_t</a:t>
            </a:r>
            <a:r>
              <a:rPr lang="ro-RO" sz="2400" dirty="0">
                <a:solidFill>
                  <a:srgbClr val="A29E00"/>
                </a:solidFill>
              </a:rPr>
              <a:t>* </a:t>
            </a:r>
            <a:r>
              <a:rPr lang="ro-RO" sz="2400" dirty="0" err="1">
                <a:solidFill>
                  <a:srgbClr val="A29E00"/>
                </a:solidFill>
              </a:rPr>
              <a:t>local_work_size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r>
              <a:rPr lang="ro-RO" sz="2400" dirty="0"/>
              <a:t>Un vector de </a:t>
            </a:r>
            <a:r>
              <a:rPr lang="ro-RO" sz="2400" dirty="0" err="1">
                <a:solidFill>
                  <a:srgbClr val="0070C0"/>
                </a:solidFill>
              </a:rPr>
              <a:t>work_dim</a:t>
            </a:r>
            <a:r>
              <a:rPr lang="ro-RO" sz="2400" dirty="0">
                <a:solidFill>
                  <a:srgbClr val="0070C0"/>
                </a:solidFill>
              </a:rPr>
              <a:t> </a:t>
            </a:r>
            <a:r>
              <a:rPr lang="ro-RO" sz="2400" dirty="0"/>
              <a:t>elemente, fiecare element reprezentând mărimea pe acea dimensiune</a:t>
            </a:r>
            <a:r>
              <a:rPr lang="en-US" sz="2400" dirty="0"/>
              <a:t> a </a:t>
            </a:r>
            <a:r>
              <a:rPr lang="en-US" sz="2400" dirty="0" err="1"/>
              <a:t>unui</a:t>
            </a:r>
            <a:r>
              <a:rPr lang="en-US" sz="2400" dirty="0"/>
              <a:t> work-group</a:t>
            </a:r>
            <a:r>
              <a:rPr lang="ro-RO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70738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8624C1-AD8D-4413-BFA5-7367EE5D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3392FB-22F2-4448-9AE1-597465CB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Executarea unui </a:t>
            </a:r>
            <a:r>
              <a:rPr lang="ro-RO" dirty="0" err="1"/>
              <a:t>kernel</a:t>
            </a:r>
            <a:r>
              <a:rPr lang="ro-RO" dirty="0"/>
              <a:t> pe </a:t>
            </a:r>
            <a:r>
              <a:rPr lang="ro-RO" dirty="0" err="1"/>
              <a:t>device</a:t>
            </a:r>
            <a:r>
              <a:rPr lang="ro-RO" dirty="0"/>
              <a:t>(uri)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9FFE8-67F0-477D-BABB-75F0A6FDA74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4"/>
            <a:ext cx="11197087" cy="5257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clEnqueueNDRangeKernel</a:t>
            </a:r>
            <a:r>
              <a:rPr lang="ro-RO" sz="2400" dirty="0"/>
              <a:t>(</a:t>
            </a:r>
            <a:r>
              <a:rPr lang="ro-RO" sz="2400" dirty="0">
                <a:solidFill>
                  <a:srgbClr val="F57BA1"/>
                </a:solidFill>
              </a:rPr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kernel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work_dim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local_work_size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accent6">
                    <a:lumMod val="7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accent6">
                    <a:lumMod val="7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Evenimente care să se termine înainte să înceapă </a:t>
            </a:r>
            <a:r>
              <a:rPr lang="ro-RO" sz="2400" dirty="0" err="1"/>
              <a:t>kernel</a:t>
            </a:r>
            <a:r>
              <a:rPr lang="ro-RO" sz="2400" dirty="0"/>
              <a:t>-urile.</a:t>
            </a:r>
          </a:p>
        </p:txBody>
      </p:sp>
    </p:spTree>
    <p:extLst>
      <p:ext uri="{BB962C8B-B14F-4D97-AF65-F5344CB8AC3E}">
        <p14:creationId xmlns:p14="http://schemas.microsoft.com/office/powerpoint/2010/main" val="31318542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8624C1-AD8D-4413-BFA5-7367EE5D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3392FB-22F2-4448-9AE1-597465CB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Executarea unui </a:t>
            </a:r>
            <a:r>
              <a:rPr lang="ro-RO" dirty="0" err="1"/>
              <a:t>kernel</a:t>
            </a:r>
            <a:r>
              <a:rPr lang="ro-RO" dirty="0"/>
              <a:t> pe </a:t>
            </a:r>
            <a:r>
              <a:rPr lang="ro-RO" dirty="0" err="1"/>
              <a:t>device</a:t>
            </a:r>
            <a:r>
              <a:rPr lang="ro-RO" dirty="0"/>
              <a:t>(uri)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9FFE8-67F0-477D-BABB-75F0A6FDA74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4"/>
            <a:ext cx="11197087" cy="5257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clEnqueueNDRangeKernel</a:t>
            </a:r>
            <a:r>
              <a:rPr lang="ro-RO" sz="2400" dirty="0"/>
              <a:t>(</a:t>
            </a:r>
            <a:r>
              <a:rPr lang="ro-RO" sz="2400" dirty="0">
                <a:solidFill>
                  <a:srgbClr val="F57BA1"/>
                </a:solidFill>
              </a:rPr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kernel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work_dim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local_work_size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D18B47"/>
                </a:solidFill>
              </a:rPr>
              <a:t>cl_uint</a:t>
            </a:r>
            <a:r>
              <a:rPr lang="ro-RO" sz="2400" dirty="0">
                <a:solidFill>
                  <a:srgbClr val="D18B47"/>
                </a:solidFill>
              </a:rPr>
              <a:t> </a:t>
            </a:r>
            <a:r>
              <a:rPr lang="ro-RO" sz="2400" dirty="0" err="1">
                <a:solidFill>
                  <a:srgbClr val="D18B47"/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Numărul de evenimente.</a:t>
            </a:r>
          </a:p>
        </p:txBody>
      </p:sp>
    </p:spTree>
    <p:extLst>
      <p:ext uri="{BB962C8B-B14F-4D97-AF65-F5344CB8AC3E}">
        <p14:creationId xmlns:p14="http://schemas.microsoft.com/office/powerpoint/2010/main" val="5761671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8624C1-AD8D-4413-BFA5-7367EE5D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3392FB-22F2-4448-9AE1-597465CB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Executarea unui </a:t>
            </a:r>
            <a:r>
              <a:rPr lang="ro-RO" dirty="0" err="1"/>
              <a:t>kernel</a:t>
            </a:r>
            <a:r>
              <a:rPr lang="ro-RO" dirty="0"/>
              <a:t> pe </a:t>
            </a:r>
            <a:r>
              <a:rPr lang="ro-RO" dirty="0" err="1"/>
              <a:t>device</a:t>
            </a:r>
            <a:r>
              <a:rPr lang="ro-RO" dirty="0"/>
              <a:t>(uri)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9FFE8-67F0-477D-BABB-75F0A6FDA74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4"/>
            <a:ext cx="11197087" cy="5257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/>
              <a:t>clEnqueueNDRangeKernel</a:t>
            </a:r>
            <a:r>
              <a:rPr lang="ro-RO" sz="2400" dirty="0"/>
              <a:t>(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kernel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work_dim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local_work_size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rgbClr val="C00000"/>
                </a:solidFill>
              </a:rPr>
              <a:t>cl_event</a:t>
            </a:r>
            <a:r>
              <a:rPr lang="ro-RO" sz="2400" dirty="0">
                <a:solidFill>
                  <a:srgbClr val="C00000"/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/>
              <a:t>Eveniment ce va fi activat după ce au terminat de executat </a:t>
            </a:r>
            <a:r>
              <a:rPr lang="ro-RO" sz="2400" dirty="0" err="1"/>
              <a:t>kernel</a:t>
            </a:r>
            <a:r>
              <a:rPr lang="ro-RO" sz="2400" dirty="0"/>
              <a:t>-urile.</a:t>
            </a:r>
          </a:p>
        </p:txBody>
      </p:sp>
    </p:spTree>
    <p:extLst>
      <p:ext uri="{BB962C8B-B14F-4D97-AF65-F5344CB8AC3E}">
        <p14:creationId xmlns:p14="http://schemas.microsoft.com/office/powerpoint/2010/main" val="1026638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8624C1-AD8D-4413-BFA5-7367EE5D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3392FB-22F2-4448-9AE1-597465CB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Executarea unui </a:t>
            </a:r>
            <a:r>
              <a:rPr lang="ro-RO" dirty="0" err="1"/>
              <a:t>kernel</a:t>
            </a:r>
            <a:r>
              <a:rPr lang="ro-RO" dirty="0"/>
              <a:t> pe </a:t>
            </a:r>
            <a:r>
              <a:rPr lang="ro-RO" dirty="0" err="1"/>
              <a:t>device</a:t>
            </a:r>
            <a:r>
              <a:rPr lang="ro-RO" dirty="0"/>
              <a:t>(uri)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9FFE8-67F0-477D-BABB-75F0A6FDA74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4"/>
            <a:ext cx="11197087" cy="5257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accent4">
                    <a:lumMod val="75000"/>
                  </a:schemeClr>
                </a:solidFill>
              </a:rPr>
              <a:t>cl_int</a:t>
            </a:r>
            <a:r>
              <a:rPr lang="ro-RO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ro-RO" sz="2400" dirty="0" err="1"/>
              <a:t>clEnqueueNDRangeKernel</a:t>
            </a:r>
            <a:r>
              <a:rPr lang="ro-RO" sz="2400" dirty="0"/>
              <a:t>(</a:t>
            </a:r>
            <a:r>
              <a:rPr lang="ro-RO" sz="2400" dirty="0">
                <a:solidFill>
                  <a:srgbClr val="F57BA1"/>
                </a:solidFill>
              </a:rPr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cl_command_queue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command_queue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cl_kernel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kernel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work_dim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global_work_offset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global_work_size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size_t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local_work_size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cl_uint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num_events_in_wait_list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const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event_wait_list</a:t>
            </a:r>
            <a:r>
              <a:rPr lang="ro-RO" sz="2400" dirty="0"/>
              <a:t>,</a:t>
            </a:r>
          </a:p>
          <a:p>
            <a:pPr marL="0" indent="0">
              <a:buNone/>
            </a:pPr>
            <a:r>
              <a:rPr lang="ro-RO" sz="2400" dirty="0"/>
              <a:t>	</a:t>
            </a:r>
            <a:r>
              <a:rPr lang="ro-RO" sz="2400" dirty="0" err="1">
                <a:solidFill>
                  <a:schemeClr val="tx2">
                    <a:lumMod val="85000"/>
                  </a:schemeClr>
                </a:solidFill>
              </a:rPr>
              <a:t>cl_event</a:t>
            </a:r>
            <a:r>
              <a:rPr lang="ro-RO" sz="2400" dirty="0">
                <a:solidFill>
                  <a:schemeClr val="tx2">
                    <a:lumMod val="85000"/>
                  </a:schemeClr>
                </a:solidFill>
              </a:rPr>
              <a:t>* event</a:t>
            </a:r>
            <a:r>
              <a:rPr lang="ro-RO" sz="2400" dirty="0"/>
              <a:t>);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en-GB" sz="2400" dirty="0" err="1"/>
              <a:t>Întoarce</a:t>
            </a:r>
            <a:r>
              <a:rPr lang="en-GB" sz="2400" dirty="0"/>
              <a:t>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CL_SUCCESS </a:t>
            </a:r>
            <a:r>
              <a:rPr lang="en-GB" sz="2400" dirty="0" err="1">
                <a:solidFill>
                  <a:schemeClr val="tx1"/>
                </a:solidFill>
              </a:rPr>
              <a:t>sau</a:t>
            </a:r>
            <a:r>
              <a:rPr lang="en-GB" sz="2400" dirty="0">
                <a:solidFill>
                  <a:schemeClr val="tx1"/>
                </a:solidFill>
              </a:rPr>
              <a:t> cod de </a:t>
            </a:r>
            <a:r>
              <a:rPr lang="en-GB" sz="2400" dirty="0" err="1">
                <a:solidFill>
                  <a:schemeClr val="tx1"/>
                </a:solidFill>
              </a:rPr>
              <a:t>eroare</a:t>
            </a:r>
            <a:r>
              <a:rPr lang="en-GB" sz="2400" dirty="0">
                <a:solidFill>
                  <a:schemeClr val="tx1"/>
                </a:solidFill>
              </a:rPr>
              <a:t>.</a:t>
            </a: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37507050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23656-CBDD-47E4-A635-BB5E586F1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B47BDD-08E0-4301-A7EB-BE0D1E08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D87102-E1CD-4914-988C-C09D6C24241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47728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8504</TotalTime>
  <Words>9905</Words>
  <Application>Microsoft Office PowerPoint</Application>
  <PresentationFormat>Widescreen</PresentationFormat>
  <Paragraphs>1312</Paragraphs>
  <Slides>142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48" baseType="lpstr">
      <vt:lpstr>Arial</vt:lpstr>
      <vt:lpstr>Arial Unicode MS</vt:lpstr>
      <vt:lpstr>Calibri</vt:lpstr>
      <vt:lpstr>Courier New</vt:lpstr>
      <vt:lpstr>Wingdings</vt:lpstr>
      <vt:lpstr>Office Theme</vt:lpstr>
      <vt:lpstr>Arhitecturi Paralele Introducere GPU</vt:lpstr>
      <vt:lpstr>PowerPoint Presentation</vt:lpstr>
      <vt:lpstr>Descoperirea platformelor (AMD/Intel/NVIDIA/...)</vt:lpstr>
      <vt:lpstr>Descoperirea platformelor</vt:lpstr>
      <vt:lpstr>Descoperirea platformelor</vt:lpstr>
      <vt:lpstr>Descoperirea platformelor</vt:lpstr>
      <vt:lpstr>Descoperirea platformelor</vt:lpstr>
      <vt:lpstr>PowerPoint Presentation</vt:lpstr>
      <vt:lpstr>Decoperirea informațiilor despre platformă</vt:lpstr>
      <vt:lpstr>Decoperirea informațiilor despre platformă</vt:lpstr>
      <vt:lpstr>Decoperirea informațiilor despre platformă</vt:lpstr>
      <vt:lpstr>Decoperirea informațiilor despre platformă</vt:lpstr>
      <vt:lpstr>Decoperirea informațiilor despre platformă</vt:lpstr>
      <vt:lpstr>Decoperirea informațiilor despre platformă</vt:lpstr>
      <vt:lpstr>Decoperirea informațiilor despre platformă</vt:lpstr>
      <vt:lpstr>PowerPoint Presentation</vt:lpstr>
      <vt:lpstr>Descoperirea dispozitivelor (CPU/GPU efectiv)</vt:lpstr>
      <vt:lpstr>Descoperirea dispozitivelor</vt:lpstr>
      <vt:lpstr>Descoperirea dispozitivelor</vt:lpstr>
      <vt:lpstr>Descoperirea dispozitivelor</vt:lpstr>
      <vt:lpstr>Descoperirea dispozitivelor</vt:lpstr>
      <vt:lpstr>Descoperirea dispozitivelor</vt:lpstr>
      <vt:lpstr>Descoperirea dispozitivelor</vt:lpstr>
      <vt:lpstr>PowerPoint Presentation</vt:lpstr>
      <vt:lpstr>Decoperirea informațiilor despre dispozitiv</vt:lpstr>
      <vt:lpstr>Decoperirea informațiilor despre dispozitiv</vt:lpstr>
      <vt:lpstr>Decoperirea informațiilor despre dispozitiv</vt:lpstr>
      <vt:lpstr>Decoperirea informațiilor despre dispozitiv</vt:lpstr>
      <vt:lpstr>Decoperirea informațiilor despre dispozitiv</vt:lpstr>
      <vt:lpstr>Decoperirea informațiilor despre dispozitiv</vt:lpstr>
      <vt:lpstr>Decoperirea informațiilor despre dispozitiv</vt:lpstr>
      <vt:lpstr>PowerPoint Presentation</vt:lpstr>
      <vt:lpstr>Creare context (permite lucru cu memoria device-urilor ca și cum ar fi doar un device)</vt:lpstr>
      <vt:lpstr>Creare context</vt:lpstr>
      <vt:lpstr>Creare context</vt:lpstr>
      <vt:lpstr>Creare context</vt:lpstr>
      <vt:lpstr>Creare context</vt:lpstr>
      <vt:lpstr>Creare context</vt:lpstr>
      <vt:lpstr>Creare context</vt:lpstr>
      <vt:lpstr>Creare context</vt:lpstr>
      <vt:lpstr>PowerPoint Presentation</vt:lpstr>
      <vt:lpstr>Creare coadă de comenzi (pot fi multiple)</vt:lpstr>
      <vt:lpstr>Creare coadă de comenzi</vt:lpstr>
      <vt:lpstr>Creare coadă de comenzi</vt:lpstr>
      <vt:lpstr>Creare coadă de comenzi</vt:lpstr>
      <vt:lpstr>Creare coadă de comenzi</vt:lpstr>
      <vt:lpstr>Creare coadă de comenzi</vt:lpstr>
      <vt:lpstr>PowerPoint Presentation</vt:lpstr>
      <vt:lpstr>Creare program (grup de funcții)</vt:lpstr>
      <vt:lpstr>Creare program</vt:lpstr>
      <vt:lpstr>Creare program</vt:lpstr>
      <vt:lpstr>Creare program</vt:lpstr>
      <vt:lpstr>Creare program</vt:lpstr>
      <vt:lpstr>Creare program</vt:lpstr>
      <vt:lpstr>Creare program</vt:lpstr>
      <vt:lpstr>PowerPoint Presentation</vt:lpstr>
      <vt:lpstr>Compilare și link-are program</vt:lpstr>
      <vt:lpstr>Compilare și link-are program</vt:lpstr>
      <vt:lpstr>Compilare și link-are program</vt:lpstr>
      <vt:lpstr>Compilare și link-are program</vt:lpstr>
      <vt:lpstr>Compilare și link-are program</vt:lpstr>
      <vt:lpstr>Compilare și link-are program</vt:lpstr>
      <vt:lpstr>Compilare și link-are program</vt:lpstr>
      <vt:lpstr>Compilare și link-are program</vt:lpstr>
      <vt:lpstr>PowerPoint Presentation</vt:lpstr>
      <vt:lpstr>Informații despre compilare (warnings/errors)</vt:lpstr>
      <vt:lpstr>Informații despre compilare</vt:lpstr>
      <vt:lpstr>Informații despre compilare</vt:lpstr>
      <vt:lpstr>Informații despre compilare</vt:lpstr>
      <vt:lpstr>Informații despre compilare</vt:lpstr>
      <vt:lpstr>Informații despre compilare</vt:lpstr>
      <vt:lpstr>Informații despre compilare</vt:lpstr>
      <vt:lpstr>Informații despre compilare</vt:lpstr>
      <vt:lpstr>PowerPoint Presentation</vt:lpstr>
      <vt:lpstr>Creare kernel-ului care va fi rulat</vt:lpstr>
      <vt:lpstr>Creare kernel-ului care va fi rulat</vt:lpstr>
      <vt:lpstr>Creare kernel-ului care va fi rulat</vt:lpstr>
      <vt:lpstr>Creare kernel-ului care va fi rulat</vt:lpstr>
      <vt:lpstr>Creare kernel-ului care va fi rulat</vt:lpstr>
      <vt:lpstr>PowerPoint Presentation</vt:lpstr>
      <vt:lpstr>Setare argument apelare kernel-uri</vt:lpstr>
      <vt:lpstr>Setare argument apelare kernel-uri</vt:lpstr>
      <vt:lpstr>Setare argument apelare kernel-uri</vt:lpstr>
      <vt:lpstr>Setare argument apelare kernel-uri</vt:lpstr>
      <vt:lpstr>Setare argument apelare kernel-uri</vt:lpstr>
      <vt:lpstr>Setare argument apelare kernel-uri</vt:lpstr>
      <vt:lpstr>PowerPoint Presentation</vt:lpstr>
      <vt:lpstr>Executarea unui kernel pe device(uri)</vt:lpstr>
      <vt:lpstr>Executarea unui kernel pe device(uri)</vt:lpstr>
      <vt:lpstr>Executarea unui kernel pe device(uri)</vt:lpstr>
      <vt:lpstr>Executarea unui kernel pe device(uri)</vt:lpstr>
      <vt:lpstr>Executarea unui kernel pe device(uri)</vt:lpstr>
      <vt:lpstr>Executarea unui kernel pe device(uri)</vt:lpstr>
      <vt:lpstr>Executarea unui kernel pe device(uri)</vt:lpstr>
      <vt:lpstr>Executarea unui kernel pe device(uri)</vt:lpstr>
      <vt:lpstr>Executarea unui kernel pe device(uri)</vt:lpstr>
      <vt:lpstr>Executarea unui kernel pe device(uri)</vt:lpstr>
      <vt:lpstr>Executarea unui kernel pe device(uri)</vt:lpstr>
      <vt:lpstr>PowerPoint Presentation</vt:lpstr>
      <vt:lpstr>Alocare memorie pe device</vt:lpstr>
      <vt:lpstr>Alocare memorie pe device</vt:lpstr>
      <vt:lpstr>Alocare memorie pe device</vt:lpstr>
      <vt:lpstr>Alocare memorie pe device</vt:lpstr>
      <vt:lpstr>Alocare memorie pe device</vt:lpstr>
      <vt:lpstr>Alocare memorie pe device</vt:lpstr>
      <vt:lpstr>Alocare memorie pe device</vt:lpstr>
      <vt:lpstr>PowerPoint Presentation</vt:lpstr>
      <vt:lpstr>Copiere memorie din host pe device</vt:lpstr>
      <vt:lpstr>Copiere memorie din host pe device</vt:lpstr>
      <vt:lpstr>Copiere memorie din host pe device</vt:lpstr>
      <vt:lpstr>Copiere memorie din host pe device</vt:lpstr>
      <vt:lpstr>Copiere memorie din host pe device</vt:lpstr>
      <vt:lpstr>Copiere memorie din host pe device</vt:lpstr>
      <vt:lpstr>Copiere memorie din host pe device</vt:lpstr>
      <vt:lpstr>Copiere memorie din host pe device</vt:lpstr>
      <vt:lpstr>Copiere memorie din host pe device</vt:lpstr>
      <vt:lpstr>Copiere memorie din host pe device</vt:lpstr>
      <vt:lpstr>Copiere memorie din host pe device</vt:lpstr>
      <vt:lpstr>PowerPoint Presentation</vt:lpstr>
      <vt:lpstr>Copiere memorie de pe device pe host</vt:lpstr>
      <vt:lpstr>Copiere memorie de pe device pe host</vt:lpstr>
      <vt:lpstr>Copiere memorie de pe device pe host</vt:lpstr>
      <vt:lpstr>Copiere memorie de pe device pe host</vt:lpstr>
      <vt:lpstr>Copiere memorie de pe device pe host</vt:lpstr>
      <vt:lpstr>Copiere memorie de pe device pe host</vt:lpstr>
      <vt:lpstr>Copiere memorie de pe device pe host</vt:lpstr>
      <vt:lpstr>Copiere memorie de pe device pe host</vt:lpstr>
      <vt:lpstr>Copiere memorie de pe device pe host</vt:lpstr>
      <vt:lpstr>Copiere memorie de pe device pe host</vt:lpstr>
      <vt:lpstr>Copiere memorie de pe device pe host</vt:lpstr>
      <vt:lpstr>PowerPoint Presentation</vt:lpstr>
      <vt:lpstr>Așteaptă terminarea operațiilor din coadă</vt:lpstr>
      <vt:lpstr>Așteaptă terminarea operațiilor din coadă</vt:lpstr>
      <vt:lpstr>Așteaptă terminarea operațiilor din coadă</vt:lpstr>
      <vt:lpstr>PowerPoint Presentation</vt:lpstr>
      <vt:lpstr>Dealocare resurse</vt:lpstr>
      <vt:lpstr>PowerPoint Presentation</vt:lpstr>
      <vt:lpstr>OpenCL C Language</vt:lpstr>
      <vt:lpstr>Address Space Qualifiers</vt:lpstr>
      <vt:lpstr>Built in Functions</vt:lpstr>
      <vt:lpstr>Synchronization</vt:lpstr>
      <vt:lpstr>Synchronization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2022-12-11T21:42:56Z</dcterms:modified>
</cp:coreProperties>
</file>